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256" r:id="rId5"/>
    <p:sldId id="290" r:id="rId6"/>
    <p:sldId id="265" r:id="rId7"/>
    <p:sldId id="306" r:id="rId8"/>
    <p:sldId id="291" r:id="rId9"/>
    <p:sldId id="303" r:id="rId10"/>
    <p:sldId id="304" r:id="rId11"/>
    <p:sldId id="305" r:id="rId12"/>
    <p:sldId id="257" r:id="rId13"/>
    <p:sldId id="292" r:id="rId14"/>
    <p:sldId id="293" r:id="rId15"/>
    <p:sldId id="294" r:id="rId16"/>
    <p:sldId id="295" r:id="rId17"/>
    <p:sldId id="296" r:id="rId18"/>
    <p:sldId id="297" r:id="rId19"/>
    <p:sldId id="298" r:id="rId20"/>
    <p:sldId id="299" r:id="rId21"/>
    <p:sldId id="300" r:id="rId22"/>
    <p:sldId id="302" r:id="rId23"/>
    <p:sldId id="301" r:id="rId24"/>
    <p:sldId id="271" r:id="rId25"/>
  </p:sldIdLst>
  <p:sldSz cx="12192000" cy="6858000"/>
  <p:notesSz cx="7010400" cy="92964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9644A5-6601-4E76-B3F2-7BBD7E157E4F}">
          <p14:sldIdLst>
            <p14:sldId id="256"/>
            <p14:sldId id="290"/>
            <p14:sldId id="265"/>
            <p14:sldId id="306"/>
            <p14:sldId id="291"/>
            <p14:sldId id="303"/>
            <p14:sldId id="304"/>
            <p14:sldId id="305"/>
            <p14:sldId id="257"/>
            <p14:sldId id="292"/>
            <p14:sldId id="293"/>
            <p14:sldId id="294"/>
            <p14:sldId id="295"/>
            <p14:sldId id="296"/>
            <p14:sldId id="297"/>
            <p14:sldId id="298"/>
            <p14:sldId id="299"/>
            <p14:sldId id="300"/>
            <p14:sldId id="302"/>
            <p14:sldId id="301"/>
            <p14:sldId id="271"/>
          </p14:sldIdLst>
        </p14:section>
      </p14:sectionLst>
    </p:ext>
    <p:ext uri="{EFAFB233-063F-42B5-8137-9DF3F51BA10A}">
      <p15:sldGuideLst xmlns:p15="http://schemas.microsoft.com/office/powerpoint/2012/main">
        <p15:guide id="1" orient="horz" pos="4224" userDrawn="1">
          <p15:clr>
            <a:srgbClr val="A4A3A4"/>
          </p15:clr>
        </p15:guide>
        <p15:guide id="2" orient="horz" pos="621" userDrawn="1">
          <p15:clr>
            <a:srgbClr val="A4A3A4"/>
          </p15:clr>
        </p15:guide>
        <p15:guide id="3" pos="380" userDrawn="1">
          <p15:clr>
            <a:srgbClr val="A4A3A4"/>
          </p15:clr>
        </p15:guide>
        <p15:guide id="4" pos="3840" userDrawn="1">
          <p15:clr>
            <a:srgbClr val="A4A3A4"/>
          </p15:clr>
        </p15:guide>
        <p15:guide id="5" pos="7964" userDrawn="1">
          <p15:clr>
            <a:srgbClr val="A4A3A4"/>
          </p15:clr>
        </p15:guide>
        <p15:guide id="6" pos="742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5D"/>
    <a:srgbClr val="626262"/>
    <a:srgbClr val="007DB9"/>
    <a:srgbClr val="00BCF1"/>
    <a:srgbClr val="B2D235"/>
    <a:srgbClr val="CBE17B"/>
    <a:srgbClr val="FF9900"/>
    <a:srgbClr val="FFFF00"/>
    <a:srgbClr val="F263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63"/>
    <p:restoredTop sz="86395" autoAdjust="0"/>
  </p:normalViewPr>
  <p:slideViewPr>
    <p:cSldViewPr snapToGrid="0">
      <p:cViewPr varScale="1">
        <p:scale>
          <a:sx n="67" d="100"/>
          <a:sy n="67" d="100"/>
        </p:scale>
        <p:origin x="888" y="44"/>
      </p:cViewPr>
      <p:guideLst>
        <p:guide orient="horz" pos="4224"/>
        <p:guide orient="horz" pos="621"/>
        <p:guide pos="380"/>
        <p:guide pos="3840"/>
        <p:guide pos="7964"/>
        <p:guide pos="74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8" d="100"/>
          <a:sy n="98" d="100"/>
        </p:scale>
        <p:origin x="-356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8" rIns="93177" bIns="46588" rtlCol="0"/>
          <a:lstStyle>
            <a:lvl1pPr algn="l">
              <a:defRPr sz="1200"/>
            </a:lvl1pPr>
          </a:lstStyle>
          <a:p>
            <a:endParaRPr lang="en-US"/>
          </a:p>
        </p:txBody>
      </p:sp>
      <p:sp>
        <p:nvSpPr>
          <p:cNvPr id="3" name="Date Placeholder 2"/>
          <p:cNvSpPr>
            <a:spLocks noGrp="1"/>
          </p:cNvSpPr>
          <p:nvPr>
            <p:ph type="dt" sz="quarter" idx="1"/>
          </p:nvPr>
        </p:nvSpPr>
        <p:spPr>
          <a:xfrm>
            <a:off x="3970937" y="0"/>
            <a:ext cx="3037840" cy="464820"/>
          </a:xfrm>
          <a:prstGeom prst="rect">
            <a:avLst/>
          </a:prstGeom>
        </p:spPr>
        <p:txBody>
          <a:bodyPr vert="horz" lIns="93177" tIns="46588" rIns="93177" bIns="46588" rtlCol="0"/>
          <a:lstStyle>
            <a:lvl1pPr algn="r">
              <a:defRPr sz="1200"/>
            </a:lvl1pPr>
          </a:lstStyle>
          <a:p>
            <a:fld id="{6887D5B5-AAF5-E049-BD61-44DED065CBA7}" type="datetimeFigureOut">
              <a:rPr lang="en-US" smtClean="0"/>
              <a:t>8/31/2022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8" rIns="93177"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7" y="8829967"/>
            <a:ext cx="3037840" cy="464820"/>
          </a:xfrm>
          <a:prstGeom prst="rect">
            <a:avLst/>
          </a:prstGeom>
        </p:spPr>
        <p:txBody>
          <a:bodyPr vert="horz" lIns="93177" tIns="46588" rIns="93177" bIns="46588" rtlCol="0" anchor="b"/>
          <a:lstStyle>
            <a:lvl1pPr algn="r">
              <a:defRPr sz="1200"/>
            </a:lvl1pPr>
          </a:lstStyle>
          <a:p>
            <a:fld id="{1808971C-7EE0-E143-B159-75D63E834C71}" type="slidenum">
              <a:rPr lang="en-US" smtClean="0"/>
              <a:t>‹#›</a:t>
            </a:fld>
            <a:endParaRPr lang="en-US"/>
          </a:p>
        </p:txBody>
      </p:sp>
    </p:spTree>
    <p:extLst>
      <p:ext uri="{BB962C8B-B14F-4D97-AF65-F5344CB8AC3E}">
        <p14:creationId xmlns:p14="http://schemas.microsoft.com/office/powerpoint/2010/main" val="3248326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8" rIns="93177" bIns="46588" rtlCol="0"/>
          <a:lstStyle>
            <a:lvl1pPr algn="l">
              <a:defRPr sz="1200"/>
            </a:lvl1pPr>
          </a:lstStyle>
          <a:p>
            <a:endParaRPr lang="en-US"/>
          </a:p>
        </p:txBody>
      </p:sp>
      <p:sp>
        <p:nvSpPr>
          <p:cNvPr id="3" name="Date Placeholder 2"/>
          <p:cNvSpPr>
            <a:spLocks noGrp="1"/>
          </p:cNvSpPr>
          <p:nvPr>
            <p:ph type="dt" idx="1"/>
          </p:nvPr>
        </p:nvSpPr>
        <p:spPr>
          <a:xfrm>
            <a:off x="3970937" y="0"/>
            <a:ext cx="3037840" cy="464820"/>
          </a:xfrm>
          <a:prstGeom prst="rect">
            <a:avLst/>
          </a:prstGeom>
        </p:spPr>
        <p:txBody>
          <a:bodyPr vert="horz" lIns="93177" tIns="46588" rIns="93177" bIns="46588" rtlCol="0"/>
          <a:lstStyle>
            <a:lvl1pPr algn="r">
              <a:defRPr sz="1200"/>
            </a:lvl1pPr>
          </a:lstStyle>
          <a:p>
            <a:fld id="{9CB72DD2-5626-FE4F-963F-0C859DE4DB4B}" type="datetimeFigureOut">
              <a:rPr lang="en-US" smtClean="0"/>
              <a:t>8/31/2022</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7" tIns="46588" rIns="93177"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8" rIns="93177"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8" rIns="93177"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7" tIns="46588" rIns="93177" bIns="46588" rtlCol="0" anchor="b"/>
          <a:lstStyle>
            <a:lvl1pPr algn="r">
              <a:defRPr sz="1200"/>
            </a:lvl1pPr>
          </a:lstStyle>
          <a:p>
            <a:fld id="{B744EA62-7888-EF4F-AC85-D3E560BB19FB}" type="slidenum">
              <a:rPr lang="en-US" smtClean="0"/>
              <a:t>‹#›</a:t>
            </a:fld>
            <a:endParaRPr lang="en-US"/>
          </a:p>
        </p:txBody>
      </p:sp>
    </p:spTree>
    <p:extLst>
      <p:ext uri="{BB962C8B-B14F-4D97-AF65-F5344CB8AC3E}">
        <p14:creationId xmlns:p14="http://schemas.microsoft.com/office/powerpoint/2010/main" val="4000088191"/>
      </p:ext>
    </p:extLst>
  </p:cSld>
  <p:clrMap bg1="lt1" tx1="dk1" bg2="lt2" tx2="dk2" accent1="accent1" accent2="accent2" accent3="accent3" accent4="accent4" accent5="accent5" accent6="accent6" hlink="hlink" folHlink="folHlink"/>
  <p:hf hdr="0" ftr="0" dt="0"/>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095F77-852D-6442-A66E-EF3B876CA9A8}"/>
              </a:ext>
            </a:extLst>
          </p:cNvPr>
          <p:cNvPicPr>
            <a:picLocks noChangeAspect="1"/>
          </p:cNvPicPr>
          <p:nvPr userDrawn="1"/>
        </p:nvPicPr>
        <p:blipFill>
          <a:blip r:embed="rId3"/>
          <a:stretch>
            <a:fillRect/>
          </a:stretch>
        </p:blipFill>
        <p:spPr>
          <a:xfrm>
            <a:off x="722376" y="5870448"/>
            <a:ext cx="1892300" cy="393700"/>
          </a:xfrm>
          <a:prstGeom prst="rect">
            <a:avLst/>
          </a:prstGeom>
        </p:spPr>
      </p:pic>
      <p:sp>
        <p:nvSpPr>
          <p:cNvPr id="3" name="Subtitle 2"/>
          <p:cNvSpPr>
            <a:spLocks noGrp="1"/>
          </p:cNvSpPr>
          <p:nvPr userDrawn="1">
            <p:ph type="subTitle" idx="1" hasCustomPrompt="1"/>
          </p:nvPr>
        </p:nvSpPr>
        <p:spPr>
          <a:xfrm>
            <a:off x="640080" y="2831097"/>
            <a:ext cx="8221116" cy="1752599"/>
          </a:xfrm>
          <a:prstGeom prst="rect">
            <a:avLst/>
          </a:prstGeom>
        </p:spPr>
        <p:txBody>
          <a:bodyPr/>
          <a:lstStyle>
            <a:lvl1pPr marL="0" indent="0" algn="l">
              <a:buNone/>
              <a:defRPr sz="2000" b="1" i="0" baseline="0">
                <a:solidFill>
                  <a:srgbClr val="003A5D"/>
                </a:solidFill>
                <a:latin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 date</a:t>
            </a:r>
          </a:p>
        </p:txBody>
      </p:sp>
      <p:sp>
        <p:nvSpPr>
          <p:cNvPr id="14" name="Title 1"/>
          <p:cNvSpPr>
            <a:spLocks noGrp="1"/>
          </p:cNvSpPr>
          <p:nvPr userDrawn="1">
            <p:ph type="ctrTitle" hasCustomPrompt="1"/>
          </p:nvPr>
        </p:nvSpPr>
        <p:spPr>
          <a:xfrm>
            <a:off x="640080" y="886236"/>
            <a:ext cx="8221116" cy="1752599"/>
          </a:xfrm>
          <a:prstGeom prst="rect">
            <a:avLst/>
          </a:prstGeom>
          <a:noFill/>
        </p:spPr>
        <p:txBody>
          <a:bodyPr anchor="b"/>
          <a:lstStyle>
            <a:lvl1pPr algn="l">
              <a:lnSpc>
                <a:spcPts val="5200"/>
              </a:lnSpc>
              <a:defRPr sz="4800" baseline="0">
                <a:solidFill>
                  <a:schemeClr val="tx1"/>
                </a:solidFill>
                <a:latin typeface="Calibri Light" panose="020F0302020204030204" pitchFamily="34" charset="0"/>
              </a:defRPr>
            </a:lvl1pPr>
          </a:lstStyle>
          <a:p>
            <a:br>
              <a:rPr lang="en-US" dirty="0"/>
            </a:br>
            <a:r>
              <a:rPr lang="en-US" dirty="0"/>
              <a:t>Click to edit title</a:t>
            </a:r>
          </a:p>
        </p:txBody>
      </p:sp>
      <p:sp>
        <p:nvSpPr>
          <p:cNvPr id="7" name="TextBox 6">
            <a:extLst>
              <a:ext uri="{FF2B5EF4-FFF2-40B4-BE49-F238E27FC236}">
                <a16:creationId xmlns:a16="http://schemas.microsoft.com/office/drawing/2014/main" id="{901A0720-3F09-454F-B5DD-3A273653AF6A}"/>
              </a:ext>
            </a:extLst>
          </p:cNvPr>
          <p:cNvSpPr txBox="1"/>
          <p:nvPr userDrawn="1"/>
        </p:nvSpPr>
        <p:spPr>
          <a:xfrm>
            <a:off x="11548872" y="6532487"/>
            <a:ext cx="417208" cy="287259"/>
          </a:xfrm>
          <a:prstGeom prst="rect">
            <a:avLst/>
          </a:prstGeom>
          <a:noFill/>
        </p:spPr>
        <p:txBody>
          <a:bodyPr wrap="square" lIns="0" rIns="0" rtlCol="0">
            <a:noAutofit/>
          </a:bodyPr>
          <a:lstStyle/>
          <a:p>
            <a:pPr algn="r"/>
            <a:endParaRPr lang="en-US" sz="1000" dirty="0">
              <a:solidFill>
                <a:schemeClr val="tx1"/>
              </a:solidFill>
              <a:latin typeface="Calibri" panose="020F0502020204030204" pitchFamily="34" charset="0"/>
              <a:cs typeface="Calibri" panose="020F0502020204030204" pitchFamily="34" charset="0"/>
            </a:endParaRPr>
          </a:p>
        </p:txBody>
      </p:sp>
      <p:sp>
        <p:nvSpPr>
          <p:cNvPr id="8" name="Footer Placeholder 4">
            <a:extLst>
              <a:ext uri="{FF2B5EF4-FFF2-40B4-BE49-F238E27FC236}">
                <a16:creationId xmlns:a16="http://schemas.microsoft.com/office/drawing/2014/main" id="{DE3E6C40-63A2-3047-B6BF-D83ABF6DDD9F}"/>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cs typeface="Calibri" panose="020F0502020204030204" pitchFamily="34" charset="0"/>
              </a:defRPr>
            </a:lvl1pPr>
          </a:lstStyle>
          <a:p>
            <a:endParaRPr lang="en-US" dirty="0">
              <a:solidFill>
                <a:schemeClr val="tx1"/>
              </a:solidFill>
            </a:endParaRPr>
          </a:p>
        </p:txBody>
      </p:sp>
    </p:spTree>
    <p:extLst>
      <p:ext uri="{BB962C8B-B14F-4D97-AF65-F5344CB8AC3E}">
        <p14:creationId xmlns:p14="http://schemas.microsoft.com/office/powerpoint/2010/main" val="8242016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348985" y="1280160"/>
            <a:ext cx="5394960" cy="5120640"/>
          </a:xfrm>
          <a:prstGeom prst="rect">
            <a:avLst/>
          </a:prstGeom>
        </p:spPr>
        <p:txBody>
          <a:bodyPr/>
          <a:lstStyle>
            <a:lvl1pPr>
              <a:defRPr sz="2400">
                <a:solidFill>
                  <a:schemeClr val="tx1"/>
                </a:solidFill>
              </a:defRPr>
            </a:lvl1pPr>
            <a:lvl2pPr>
              <a:defRPr sz="2133" baseline="0">
                <a:solidFill>
                  <a:schemeClr val="tx1"/>
                </a:solidFill>
                <a:latin typeface="Calibri Light" panose="020F0302020204030204" pitchFamily="34" charset="0"/>
              </a:defRPr>
            </a:lvl2pPr>
            <a:lvl3pPr>
              <a:defRPr sz="1867" baseline="0">
                <a:solidFill>
                  <a:schemeClr val="tx1"/>
                </a:solidFill>
                <a:latin typeface="Calibri Light" panose="020F0302020204030204" pitchFamily="34" charset="0"/>
              </a:defRPr>
            </a:lvl3pPr>
            <a:lvl4pPr>
              <a:defRPr sz="1867" baseline="0">
                <a:solidFill>
                  <a:schemeClr val="tx1"/>
                </a:solidFill>
                <a:latin typeface="Calibri Light" panose="020F0302020204030204" pitchFamily="34" charset="0"/>
              </a:defRPr>
            </a:lvl4pPr>
            <a:lvl5pPr>
              <a:defRPr sz="1867" baseline="0">
                <a:solidFill>
                  <a:schemeClr val="tx1"/>
                </a:solidFill>
                <a:latin typeface="Calibri Light" panose="020F030202020403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2B86FF44-9761-F74C-AECD-716DDEE3B7A9}"/>
              </a:ext>
            </a:extLst>
          </p:cNvPr>
          <p:cNvSpPr>
            <a:spLocks noGrp="1"/>
          </p:cNvSpPr>
          <p:nvPr>
            <p:ph sz="half" idx="10"/>
          </p:nvPr>
        </p:nvSpPr>
        <p:spPr>
          <a:xfrm>
            <a:off x="457200" y="1280160"/>
            <a:ext cx="5394960" cy="5120640"/>
          </a:xfrm>
          <a:prstGeom prst="rect">
            <a:avLst/>
          </a:prstGeom>
        </p:spPr>
        <p:txBody>
          <a:bodyPr/>
          <a:lstStyle>
            <a:lvl1pPr>
              <a:defRPr sz="2400" baseline="0">
                <a:solidFill>
                  <a:schemeClr val="tx1"/>
                </a:solidFill>
                <a:latin typeface="Calibri" panose="020F0502020204030204" pitchFamily="34" charset="0"/>
              </a:defRPr>
            </a:lvl1pPr>
            <a:lvl2pPr>
              <a:defRPr sz="2133" baseline="0">
                <a:solidFill>
                  <a:schemeClr val="tx1"/>
                </a:solidFill>
                <a:latin typeface="Calibri Light" panose="020F0302020204030204" pitchFamily="34" charset="0"/>
              </a:defRPr>
            </a:lvl2pPr>
            <a:lvl3pPr>
              <a:defRPr sz="1867" baseline="0">
                <a:solidFill>
                  <a:schemeClr val="tx1"/>
                </a:solidFill>
                <a:latin typeface="Calibri Light" panose="020F0302020204030204" pitchFamily="34" charset="0"/>
              </a:defRPr>
            </a:lvl3pPr>
            <a:lvl4pPr>
              <a:defRPr sz="1867" baseline="0">
                <a:solidFill>
                  <a:schemeClr val="tx1"/>
                </a:solidFill>
                <a:latin typeface="Calibri Light" panose="020F0302020204030204" pitchFamily="34" charset="0"/>
              </a:defRPr>
            </a:lvl4pPr>
            <a:lvl5pPr>
              <a:defRPr sz="1867" baseline="0">
                <a:solidFill>
                  <a:schemeClr val="tx1"/>
                </a:solidFill>
                <a:latin typeface="Calibri Light" panose="020F030202020403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AE06530C-4C55-8A48-AFD0-321ED623C792}"/>
              </a:ext>
            </a:extLst>
          </p:cNvPr>
          <p:cNvSpPr txBox="1"/>
          <p:nvPr userDrawn="1"/>
        </p:nvSpPr>
        <p:spPr>
          <a:xfrm>
            <a:off x="11640312" y="6532487"/>
            <a:ext cx="417208" cy="287259"/>
          </a:xfrm>
          <a:prstGeom prst="rect">
            <a:avLst/>
          </a:prstGeom>
          <a:noFill/>
        </p:spPr>
        <p:txBody>
          <a:bodyPr wrap="square" lIns="91440" rIns="91440" rtlCol="0" anchor="ctr" anchorCtr="0">
            <a:noAutofit/>
          </a:bodyPr>
          <a:lstStyle/>
          <a:p>
            <a:pPr algn="r"/>
            <a:fld id="{E69191C5-0CDC-DB4B-ACAB-57E8E7ED39E6}" type="slidenum">
              <a:rPr lang="en-US" sz="1000" smtClean="0">
                <a:solidFill>
                  <a:schemeClr val="tx1"/>
                </a:solidFill>
                <a:latin typeface="Calibri" panose="020F0502020204030204" pitchFamily="34" charset="0"/>
                <a:cs typeface="Calibri" panose="020F0502020204030204" pitchFamily="34" charset="0"/>
              </a:rPr>
              <a:pPr algn="r"/>
              <a:t>‹#›</a:t>
            </a:fld>
            <a:endParaRPr lang="en-US" sz="1000" dirty="0">
              <a:solidFill>
                <a:schemeClr val="tx1"/>
              </a:solidFill>
              <a:latin typeface="Calibri" panose="020F0502020204030204" pitchFamily="34" charset="0"/>
              <a:cs typeface="Calibri" panose="020F0502020204030204" pitchFamily="34" charset="0"/>
            </a:endParaRPr>
          </a:p>
        </p:txBody>
      </p:sp>
      <p:sp>
        <p:nvSpPr>
          <p:cNvPr id="15" name="Footer Placeholder 4">
            <a:extLst>
              <a:ext uri="{FF2B5EF4-FFF2-40B4-BE49-F238E27FC236}">
                <a16:creationId xmlns:a16="http://schemas.microsoft.com/office/drawing/2014/main" id="{08F2DB85-614F-0749-A339-37E81ABABDEB}"/>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cs typeface="Calibri" panose="020F0502020204030204" pitchFamily="34" charset="0"/>
              </a:defRPr>
            </a:lvl1pPr>
          </a:lstStyle>
          <a:p>
            <a:endParaRPr lang="en-US" dirty="0">
              <a:solidFill>
                <a:schemeClr val="tx1"/>
              </a:solidFill>
            </a:endParaRPr>
          </a:p>
        </p:txBody>
      </p:sp>
      <p:sp>
        <p:nvSpPr>
          <p:cNvPr id="2" name="Title 1">
            <a:extLst>
              <a:ext uri="{FF2B5EF4-FFF2-40B4-BE49-F238E27FC236}">
                <a16:creationId xmlns:a16="http://schemas.microsoft.com/office/drawing/2014/main" id="{023606E0-A2D9-4D49-BBC9-9D325CBED521}"/>
              </a:ext>
            </a:extLst>
          </p:cNvPr>
          <p:cNvSpPr>
            <a:spLocks noGrp="1"/>
          </p:cNvSpPr>
          <p:nvPr>
            <p:ph type="title" hasCustomPrompt="1"/>
          </p:nvPr>
        </p:nvSpPr>
        <p:spPr>
          <a:xfrm>
            <a:off x="440436" y="146304"/>
            <a:ext cx="11311128" cy="604865"/>
          </a:xfrm>
          <a:prstGeom prst="rect">
            <a:avLst/>
          </a:prstGeom>
        </p:spPr>
        <p:txBody>
          <a:bodyPr anchor="ctr" anchorCtr="0"/>
          <a:lstStyle>
            <a:lvl1pPr algn="ctr">
              <a:defRPr baseline="0">
                <a:solidFill>
                  <a:schemeClr val="tx1"/>
                </a:solidFill>
                <a:latin typeface="Calibri" panose="020F0502020204030204" pitchFamily="34" charset="0"/>
                <a:cs typeface="Calibri" panose="020F0502020204030204" pitchFamily="34" charset="0"/>
              </a:defRPr>
            </a:lvl1pPr>
          </a:lstStyle>
          <a:p>
            <a:r>
              <a:rPr lang="en-US" dirty="0"/>
              <a:t>Click to edit title</a:t>
            </a:r>
          </a:p>
        </p:txBody>
      </p:sp>
    </p:spTree>
    <p:extLst>
      <p:ext uri="{BB962C8B-B14F-4D97-AF65-F5344CB8AC3E}">
        <p14:creationId xmlns:p14="http://schemas.microsoft.com/office/powerpoint/2010/main" val="767509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ac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3D65DE-5349-4F4F-BF2B-6809B2FA5AE5}"/>
              </a:ext>
            </a:extLst>
          </p:cNvPr>
          <p:cNvPicPr>
            <a:picLocks noChangeAspect="1"/>
          </p:cNvPicPr>
          <p:nvPr userDrawn="1"/>
        </p:nvPicPr>
        <p:blipFill>
          <a:blip r:embed="rId2">
            <a:alphaModFix/>
          </a:blip>
          <a:stretch>
            <a:fillRect/>
          </a:stretch>
        </p:blipFill>
        <p:spPr>
          <a:xfrm>
            <a:off x="4659982" y="2018598"/>
            <a:ext cx="2935224" cy="2084434"/>
          </a:xfrm>
          <a:prstGeom prst="rect">
            <a:avLst/>
          </a:prstGeom>
        </p:spPr>
      </p:pic>
    </p:spTree>
    <p:extLst>
      <p:ext uri="{BB962C8B-B14F-4D97-AF65-F5344CB8AC3E}">
        <p14:creationId xmlns:p14="http://schemas.microsoft.com/office/powerpoint/2010/main" val="421552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A8A798-D118-E04A-AB79-C2376E021F67}"/>
              </a:ext>
            </a:extLst>
          </p:cNvPr>
          <p:cNvPicPr>
            <a:picLocks noChangeAspect="1"/>
          </p:cNvPicPr>
          <p:nvPr userDrawn="1"/>
        </p:nvPicPr>
        <p:blipFill>
          <a:blip r:embed="rId3">
            <a:alphaModFix/>
          </a:blip>
          <a:stretch>
            <a:fillRect/>
          </a:stretch>
        </p:blipFill>
        <p:spPr>
          <a:xfrm>
            <a:off x="723277" y="5870449"/>
            <a:ext cx="1892807" cy="393805"/>
          </a:xfrm>
          <a:prstGeom prst="rect">
            <a:avLst/>
          </a:prstGeom>
        </p:spPr>
      </p:pic>
      <p:sp>
        <p:nvSpPr>
          <p:cNvPr id="7" name="Subtitle 2">
            <a:extLst>
              <a:ext uri="{FF2B5EF4-FFF2-40B4-BE49-F238E27FC236}">
                <a16:creationId xmlns:a16="http://schemas.microsoft.com/office/drawing/2014/main" id="{04A4FD3C-718A-E548-BF6E-B4846844D02C}"/>
              </a:ext>
            </a:extLst>
          </p:cNvPr>
          <p:cNvSpPr>
            <a:spLocks noGrp="1"/>
          </p:cNvSpPr>
          <p:nvPr>
            <p:ph type="subTitle" idx="1" hasCustomPrompt="1"/>
          </p:nvPr>
        </p:nvSpPr>
        <p:spPr>
          <a:xfrm>
            <a:off x="640080" y="2831097"/>
            <a:ext cx="8221116" cy="1752599"/>
          </a:xfrm>
          <a:prstGeom prst="rect">
            <a:avLst/>
          </a:prstGeom>
        </p:spPr>
        <p:txBody>
          <a:bodyPr/>
          <a:lstStyle>
            <a:lvl1pPr marL="0" indent="0" algn="l">
              <a:buNone/>
              <a:defRPr sz="2000" b="1" i="0" baseline="0">
                <a:solidFill>
                  <a:schemeClr val="bg1"/>
                </a:solidFill>
                <a:latin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 date</a:t>
            </a:r>
          </a:p>
        </p:txBody>
      </p:sp>
      <p:sp>
        <p:nvSpPr>
          <p:cNvPr id="8" name="Title 1">
            <a:extLst>
              <a:ext uri="{FF2B5EF4-FFF2-40B4-BE49-F238E27FC236}">
                <a16:creationId xmlns:a16="http://schemas.microsoft.com/office/drawing/2014/main" id="{F2E19A15-D010-ED41-9A60-0CCC0F37FF96}"/>
              </a:ext>
            </a:extLst>
          </p:cNvPr>
          <p:cNvSpPr>
            <a:spLocks noGrp="1"/>
          </p:cNvSpPr>
          <p:nvPr>
            <p:ph type="ctrTitle" hasCustomPrompt="1"/>
          </p:nvPr>
        </p:nvSpPr>
        <p:spPr>
          <a:xfrm>
            <a:off x="640080" y="886236"/>
            <a:ext cx="8221116" cy="1752599"/>
          </a:xfrm>
          <a:prstGeom prst="rect">
            <a:avLst/>
          </a:prstGeom>
          <a:noFill/>
        </p:spPr>
        <p:txBody>
          <a:bodyPr anchor="b"/>
          <a:lstStyle>
            <a:lvl1pPr algn="l">
              <a:lnSpc>
                <a:spcPts val="5200"/>
              </a:lnSpc>
              <a:defRPr sz="4800" baseline="0">
                <a:solidFill>
                  <a:schemeClr val="bg1"/>
                </a:solidFill>
                <a:latin typeface="Calibri Light" panose="020F0302020204030204" pitchFamily="34" charset="0"/>
              </a:defRPr>
            </a:lvl1pPr>
          </a:lstStyle>
          <a:p>
            <a:r>
              <a:rPr lang="en-US" dirty="0"/>
              <a:t>Click to edit title</a:t>
            </a:r>
          </a:p>
        </p:txBody>
      </p:sp>
      <p:sp>
        <p:nvSpPr>
          <p:cNvPr id="9" name="TextBox 8">
            <a:extLst>
              <a:ext uri="{FF2B5EF4-FFF2-40B4-BE49-F238E27FC236}">
                <a16:creationId xmlns:a16="http://schemas.microsoft.com/office/drawing/2014/main" id="{87A44093-9E17-F745-83A3-3429FB4225BD}"/>
              </a:ext>
            </a:extLst>
          </p:cNvPr>
          <p:cNvSpPr txBox="1"/>
          <p:nvPr userDrawn="1"/>
        </p:nvSpPr>
        <p:spPr>
          <a:xfrm>
            <a:off x="11550365" y="6532487"/>
            <a:ext cx="417208" cy="287259"/>
          </a:xfrm>
          <a:prstGeom prst="rect">
            <a:avLst/>
          </a:prstGeom>
          <a:noFill/>
        </p:spPr>
        <p:txBody>
          <a:bodyPr wrap="square" lIns="0" rIns="0" rtlCol="0">
            <a:noAutofit/>
          </a:bodyPr>
          <a:lstStyle/>
          <a:p>
            <a:pPr algn="r"/>
            <a:endParaRPr lang="en-US" sz="1000" dirty="0">
              <a:solidFill>
                <a:schemeClr val="bg1"/>
              </a:solidFill>
              <a:latin typeface="Calibri" panose="020F0502020204030204" pitchFamily="34" charset="0"/>
              <a:cs typeface="Calibri" panose="020F0502020204030204" pitchFamily="34" charset="0"/>
            </a:endParaRPr>
          </a:p>
        </p:txBody>
      </p:sp>
      <p:sp>
        <p:nvSpPr>
          <p:cNvPr id="10" name="Footer Placeholder 4">
            <a:extLst>
              <a:ext uri="{FF2B5EF4-FFF2-40B4-BE49-F238E27FC236}">
                <a16:creationId xmlns:a16="http://schemas.microsoft.com/office/drawing/2014/main" id="{C259BBC4-2375-A641-8F6C-7C64D31F9325}"/>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099445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E0ABA2-FBE0-C249-A2D5-0EB6F32B75C9}"/>
              </a:ext>
            </a:extLst>
          </p:cNvPr>
          <p:cNvPicPr>
            <a:picLocks noChangeAspect="1"/>
          </p:cNvPicPr>
          <p:nvPr userDrawn="1"/>
        </p:nvPicPr>
        <p:blipFill>
          <a:blip r:embed="rId3"/>
          <a:stretch>
            <a:fillRect/>
          </a:stretch>
        </p:blipFill>
        <p:spPr>
          <a:xfrm>
            <a:off x="723900" y="5870336"/>
            <a:ext cx="1892807" cy="393805"/>
          </a:xfrm>
          <a:prstGeom prst="rect">
            <a:avLst/>
          </a:prstGeom>
        </p:spPr>
      </p:pic>
      <p:sp>
        <p:nvSpPr>
          <p:cNvPr id="7" name="Subtitle 2">
            <a:extLst>
              <a:ext uri="{FF2B5EF4-FFF2-40B4-BE49-F238E27FC236}">
                <a16:creationId xmlns:a16="http://schemas.microsoft.com/office/drawing/2014/main" id="{442126E8-CB99-4F4F-B7F7-F54C44030D97}"/>
              </a:ext>
            </a:extLst>
          </p:cNvPr>
          <p:cNvSpPr>
            <a:spLocks noGrp="1"/>
          </p:cNvSpPr>
          <p:nvPr>
            <p:ph type="subTitle" idx="1" hasCustomPrompt="1"/>
          </p:nvPr>
        </p:nvSpPr>
        <p:spPr>
          <a:xfrm>
            <a:off x="640080" y="2831097"/>
            <a:ext cx="8221116" cy="1752599"/>
          </a:xfrm>
          <a:prstGeom prst="rect">
            <a:avLst/>
          </a:prstGeom>
        </p:spPr>
        <p:txBody>
          <a:bodyPr/>
          <a:lstStyle>
            <a:lvl1pPr marL="0" indent="0" algn="l">
              <a:buNone/>
              <a:defRPr sz="2000" b="1" i="0" baseline="0">
                <a:solidFill>
                  <a:schemeClr val="bg1"/>
                </a:solidFill>
                <a:latin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 / date</a:t>
            </a:r>
          </a:p>
        </p:txBody>
      </p:sp>
      <p:sp>
        <p:nvSpPr>
          <p:cNvPr id="8" name="Title 1">
            <a:extLst>
              <a:ext uri="{FF2B5EF4-FFF2-40B4-BE49-F238E27FC236}">
                <a16:creationId xmlns:a16="http://schemas.microsoft.com/office/drawing/2014/main" id="{74247BE7-13BF-6941-BDEC-D920BBC46730}"/>
              </a:ext>
            </a:extLst>
          </p:cNvPr>
          <p:cNvSpPr>
            <a:spLocks noGrp="1"/>
          </p:cNvSpPr>
          <p:nvPr>
            <p:ph type="ctrTitle" hasCustomPrompt="1"/>
          </p:nvPr>
        </p:nvSpPr>
        <p:spPr>
          <a:xfrm>
            <a:off x="640080" y="886236"/>
            <a:ext cx="8221116" cy="1752599"/>
          </a:xfrm>
          <a:prstGeom prst="rect">
            <a:avLst/>
          </a:prstGeom>
          <a:noFill/>
        </p:spPr>
        <p:txBody>
          <a:bodyPr anchor="b"/>
          <a:lstStyle>
            <a:lvl1pPr algn="l">
              <a:lnSpc>
                <a:spcPts val="5200"/>
              </a:lnSpc>
              <a:defRPr sz="4800" baseline="0">
                <a:solidFill>
                  <a:schemeClr val="bg1"/>
                </a:solidFill>
                <a:latin typeface="Calibri Light" panose="020F0302020204030204" pitchFamily="34" charset="0"/>
              </a:defRPr>
            </a:lvl1pPr>
          </a:lstStyle>
          <a:p>
            <a:r>
              <a:rPr lang="en-US" dirty="0"/>
              <a:t>Click to edit title</a:t>
            </a:r>
          </a:p>
        </p:txBody>
      </p:sp>
      <p:sp>
        <p:nvSpPr>
          <p:cNvPr id="11" name="TextBox 10">
            <a:extLst>
              <a:ext uri="{FF2B5EF4-FFF2-40B4-BE49-F238E27FC236}">
                <a16:creationId xmlns:a16="http://schemas.microsoft.com/office/drawing/2014/main" id="{F518CC83-D7B6-8046-A0A5-B58F0CD5FCD5}"/>
              </a:ext>
            </a:extLst>
          </p:cNvPr>
          <p:cNvSpPr txBox="1"/>
          <p:nvPr userDrawn="1"/>
        </p:nvSpPr>
        <p:spPr>
          <a:xfrm>
            <a:off x="11550365" y="6532487"/>
            <a:ext cx="417208" cy="287259"/>
          </a:xfrm>
          <a:prstGeom prst="rect">
            <a:avLst/>
          </a:prstGeom>
          <a:noFill/>
        </p:spPr>
        <p:txBody>
          <a:bodyPr wrap="square" lIns="0" rIns="0" rtlCol="0">
            <a:noAutofit/>
          </a:bodyPr>
          <a:lstStyle/>
          <a:p>
            <a:pPr algn="r"/>
            <a:endParaRPr lang="en-US" sz="1000" dirty="0">
              <a:solidFill>
                <a:schemeClr val="bg1"/>
              </a:solidFill>
              <a:latin typeface="Calibri" panose="020F0502020204030204" pitchFamily="34" charset="0"/>
              <a:cs typeface="Calibri" panose="020F0502020204030204" pitchFamily="34" charset="0"/>
            </a:endParaRPr>
          </a:p>
        </p:txBody>
      </p:sp>
      <p:sp>
        <p:nvSpPr>
          <p:cNvPr id="15" name="Footer Placeholder 4">
            <a:extLst>
              <a:ext uri="{FF2B5EF4-FFF2-40B4-BE49-F238E27FC236}">
                <a16:creationId xmlns:a16="http://schemas.microsoft.com/office/drawing/2014/main" id="{229653C5-D8AD-FB43-8898-B67A2F74BCC7}"/>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dirty="0">
              <a:solidFill>
                <a:schemeClr val="bg1"/>
              </a:solidFill>
            </a:endParaRPr>
          </a:p>
        </p:txBody>
      </p:sp>
    </p:spTree>
    <p:extLst>
      <p:ext uri="{BB962C8B-B14F-4D97-AF65-F5344CB8AC3E}">
        <p14:creationId xmlns:p14="http://schemas.microsoft.com/office/powerpoint/2010/main" val="35465140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userDrawn="1">
            <p:ph type="ctrTitle" hasCustomPrompt="1"/>
          </p:nvPr>
        </p:nvSpPr>
        <p:spPr>
          <a:xfrm>
            <a:off x="640080" y="1764515"/>
            <a:ext cx="7915964" cy="1703452"/>
          </a:xfrm>
          <a:prstGeom prst="rect">
            <a:avLst/>
          </a:prstGeom>
        </p:spPr>
        <p:txBody>
          <a:bodyPr anchor="t" anchorCtr="0"/>
          <a:lstStyle>
            <a:lvl1pPr algn="l">
              <a:lnSpc>
                <a:spcPts val="5200"/>
              </a:lnSpc>
              <a:defRPr sz="4800" baseline="0">
                <a:solidFill>
                  <a:schemeClr val="bg1"/>
                </a:solidFill>
                <a:latin typeface="Calibri Light" panose="020F0302020204030204" pitchFamily="34" charset="0"/>
              </a:defRPr>
            </a:lvl1pPr>
          </a:lstStyle>
          <a:p>
            <a:r>
              <a:rPr lang="en-US" dirty="0"/>
              <a:t>Section divider</a:t>
            </a:r>
          </a:p>
        </p:txBody>
      </p:sp>
      <p:sp>
        <p:nvSpPr>
          <p:cNvPr id="13" name="TextBox 12">
            <a:extLst>
              <a:ext uri="{FF2B5EF4-FFF2-40B4-BE49-F238E27FC236}">
                <a16:creationId xmlns:a16="http://schemas.microsoft.com/office/drawing/2014/main" id="{82C13C7A-8626-7F46-8A3F-4A799D449512}"/>
              </a:ext>
            </a:extLst>
          </p:cNvPr>
          <p:cNvSpPr txBox="1"/>
          <p:nvPr userDrawn="1"/>
        </p:nvSpPr>
        <p:spPr>
          <a:xfrm>
            <a:off x="11640312" y="6532487"/>
            <a:ext cx="417208" cy="287259"/>
          </a:xfrm>
          <a:prstGeom prst="rect">
            <a:avLst/>
          </a:prstGeom>
          <a:noFill/>
        </p:spPr>
        <p:txBody>
          <a:bodyPr wrap="square" lIns="91440" rIns="91440" rtlCol="0" anchor="ctr" anchorCtr="0">
            <a:noAutofit/>
          </a:bodyPr>
          <a:lstStyle/>
          <a:p>
            <a:pPr algn="r"/>
            <a:fld id="{E69191C5-0CDC-DB4B-ACAB-57E8E7ED39E6}" type="slidenum">
              <a:rPr lang="en-US" sz="1000" smtClean="0">
                <a:solidFill>
                  <a:schemeClr val="bg1"/>
                </a:solidFill>
                <a:latin typeface="Calibri" panose="020F0502020204030204" pitchFamily="34" charset="0"/>
                <a:cs typeface="Calibri" panose="020F0502020204030204" pitchFamily="34" charset="0"/>
              </a:rPr>
              <a:pPr algn="r"/>
              <a:t>‹#›</a:t>
            </a:fld>
            <a:endParaRPr lang="en-US" sz="1000" dirty="0">
              <a:solidFill>
                <a:schemeClr val="bg1"/>
              </a:solidFill>
              <a:latin typeface="Calibri" panose="020F0502020204030204" pitchFamily="34" charset="0"/>
              <a:cs typeface="Calibri" panose="020F0502020204030204" pitchFamily="34" charset="0"/>
            </a:endParaRPr>
          </a:p>
        </p:txBody>
      </p:sp>
      <p:sp>
        <p:nvSpPr>
          <p:cNvPr id="16" name="Footer Placeholder 4">
            <a:extLst>
              <a:ext uri="{FF2B5EF4-FFF2-40B4-BE49-F238E27FC236}">
                <a16:creationId xmlns:a16="http://schemas.microsoft.com/office/drawing/2014/main" id="{FA50F535-46EF-E842-B218-98EAE9B10E0C}"/>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dirty="0">
              <a:solidFill>
                <a:schemeClr val="bg1"/>
              </a:solidFill>
            </a:endParaRPr>
          </a:p>
        </p:txBody>
      </p:sp>
      <p:pic>
        <p:nvPicPr>
          <p:cNvPr id="8" name="Picture 7">
            <a:extLst>
              <a:ext uri="{FF2B5EF4-FFF2-40B4-BE49-F238E27FC236}">
                <a16:creationId xmlns:a16="http://schemas.microsoft.com/office/drawing/2014/main" id="{FB043EE9-ED37-1F4C-9491-95D93F678BAC}"/>
              </a:ext>
            </a:extLst>
          </p:cNvPr>
          <p:cNvPicPr>
            <a:picLocks noChangeAspect="1"/>
          </p:cNvPicPr>
          <p:nvPr userDrawn="1"/>
        </p:nvPicPr>
        <p:blipFill>
          <a:blip r:embed="rId3"/>
          <a:stretch>
            <a:fillRect/>
          </a:stretch>
        </p:blipFill>
        <p:spPr>
          <a:xfrm>
            <a:off x="722376" y="5867273"/>
            <a:ext cx="455435" cy="393192"/>
          </a:xfrm>
          <a:prstGeom prst="rect">
            <a:avLst/>
          </a:prstGeom>
        </p:spPr>
      </p:pic>
    </p:spTree>
    <p:extLst>
      <p:ext uri="{BB962C8B-B14F-4D97-AF65-F5344CB8AC3E}">
        <p14:creationId xmlns:p14="http://schemas.microsoft.com/office/powerpoint/2010/main" val="262148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B4C28A-CF20-BA4A-9928-0AA097CFEA88}"/>
              </a:ext>
            </a:extLst>
          </p:cNvPr>
          <p:cNvSpPr>
            <a:spLocks noGrp="1"/>
          </p:cNvSpPr>
          <p:nvPr>
            <p:ph type="ctrTitle" hasCustomPrompt="1"/>
          </p:nvPr>
        </p:nvSpPr>
        <p:spPr>
          <a:xfrm>
            <a:off x="640080" y="1764515"/>
            <a:ext cx="7915964" cy="1703452"/>
          </a:xfrm>
          <a:prstGeom prst="rect">
            <a:avLst/>
          </a:prstGeom>
        </p:spPr>
        <p:txBody>
          <a:bodyPr anchor="t" anchorCtr="0"/>
          <a:lstStyle>
            <a:lvl1pPr algn="l">
              <a:lnSpc>
                <a:spcPts val="5200"/>
              </a:lnSpc>
              <a:defRPr sz="4800" baseline="0">
                <a:solidFill>
                  <a:schemeClr val="bg1"/>
                </a:solidFill>
                <a:latin typeface="Calibri Light" panose="020F0302020204030204" pitchFamily="34" charset="0"/>
              </a:defRPr>
            </a:lvl1pPr>
          </a:lstStyle>
          <a:p>
            <a:r>
              <a:rPr lang="en-US" dirty="0"/>
              <a:t>Section divider</a:t>
            </a:r>
          </a:p>
        </p:txBody>
      </p:sp>
      <p:sp>
        <p:nvSpPr>
          <p:cNvPr id="11" name="TextBox 10">
            <a:extLst>
              <a:ext uri="{FF2B5EF4-FFF2-40B4-BE49-F238E27FC236}">
                <a16:creationId xmlns:a16="http://schemas.microsoft.com/office/drawing/2014/main" id="{135B78EC-D59A-D14E-9611-A71D99F15A87}"/>
              </a:ext>
            </a:extLst>
          </p:cNvPr>
          <p:cNvSpPr txBox="1"/>
          <p:nvPr userDrawn="1"/>
        </p:nvSpPr>
        <p:spPr>
          <a:xfrm>
            <a:off x="11640312" y="6528816"/>
            <a:ext cx="417208" cy="287259"/>
          </a:xfrm>
          <a:prstGeom prst="rect">
            <a:avLst/>
          </a:prstGeom>
          <a:noFill/>
        </p:spPr>
        <p:txBody>
          <a:bodyPr wrap="square" lIns="91440" rIns="91440" rtlCol="0" anchor="ctr" anchorCtr="0">
            <a:noAutofit/>
          </a:bodyPr>
          <a:lstStyle/>
          <a:p>
            <a:pPr algn="r"/>
            <a:fld id="{E69191C5-0CDC-DB4B-ACAB-57E8E7ED39E6}" type="slidenum">
              <a:rPr lang="en-US" sz="1000" smtClean="0">
                <a:solidFill>
                  <a:schemeClr val="bg1"/>
                </a:solidFill>
                <a:latin typeface="Calibri" panose="020F0502020204030204" pitchFamily="34" charset="0"/>
                <a:cs typeface="Calibri" panose="020F0502020204030204" pitchFamily="34" charset="0"/>
              </a:rPr>
              <a:pPr algn="r"/>
              <a:t>‹#›</a:t>
            </a:fld>
            <a:endParaRPr lang="en-US" sz="1000" dirty="0">
              <a:solidFill>
                <a:schemeClr val="bg1"/>
              </a:solidFill>
              <a:latin typeface="Calibri" panose="020F0502020204030204" pitchFamily="34" charset="0"/>
              <a:cs typeface="Calibri" panose="020F0502020204030204" pitchFamily="34" charset="0"/>
            </a:endParaRPr>
          </a:p>
        </p:txBody>
      </p:sp>
      <p:sp>
        <p:nvSpPr>
          <p:cNvPr id="15" name="Footer Placeholder 4">
            <a:extLst>
              <a:ext uri="{FF2B5EF4-FFF2-40B4-BE49-F238E27FC236}">
                <a16:creationId xmlns:a16="http://schemas.microsoft.com/office/drawing/2014/main" id="{93671E97-BDC7-BF4C-AEAF-51265765FE18}"/>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dirty="0">
              <a:solidFill>
                <a:schemeClr val="bg1"/>
              </a:solidFill>
            </a:endParaRPr>
          </a:p>
        </p:txBody>
      </p:sp>
      <p:pic>
        <p:nvPicPr>
          <p:cNvPr id="6" name="Picture 5" descr="Shape, arrow&#10;&#10;Description automatically generated">
            <a:extLst>
              <a:ext uri="{FF2B5EF4-FFF2-40B4-BE49-F238E27FC236}">
                <a16:creationId xmlns:a16="http://schemas.microsoft.com/office/drawing/2014/main" id="{17369F06-5CB0-BE49-A1FC-3DA0E3086093}"/>
              </a:ext>
            </a:extLst>
          </p:cNvPr>
          <p:cNvPicPr>
            <a:picLocks noChangeAspect="1"/>
          </p:cNvPicPr>
          <p:nvPr userDrawn="1"/>
        </p:nvPicPr>
        <p:blipFill>
          <a:blip r:embed="rId3"/>
          <a:stretch>
            <a:fillRect/>
          </a:stretch>
        </p:blipFill>
        <p:spPr>
          <a:xfrm>
            <a:off x="723549" y="5873732"/>
            <a:ext cx="445126" cy="385205"/>
          </a:xfrm>
          <a:prstGeom prst="rect">
            <a:avLst/>
          </a:prstGeom>
        </p:spPr>
      </p:pic>
    </p:spTree>
    <p:extLst>
      <p:ext uri="{BB962C8B-B14F-4D97-AF65-F5344CB8AC3E}">
        <p14:creationId xmlns:p14="http://schemas.microsoft.com/office/powerpoint/2010/main" val="52380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3167A2C8-F19F-D34F-990C-6FD2A48FABA7}"/>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cs typeface="Calibri" panose="020F0502020204030204" pitchFamily="34" charset="0"/>
              </a:defRPr>
            </a:lvl1pPr>
          </a:lstStyle>
          <a:p>
            <a:endParaRPr lang="en-US" dirty="0">
              <a:solidFill>
                <a:schemeClr val="tx1"/>
              </a:solidFill>
            </a:endParaRPr>
          </a:p>
        </p:txBody>
      </p:sp>
      <p:sp>
        <p:nvSpPr>
          <p:cNvPr id="10" name="Text Placeholder 2">
            <a:extLst>
              <a:ext uri="{FF2B5EF4-FFF2-40B4-BE49-F238E27FC236}">
                <a16:creationId xmlns:a16="http://schemas.microsoft.com/office/drawing/2014/main" id="{03C9F9C6-A3F2-B442-B75D-43A7D98B9EC0}"/>
              </a:ext>
            </a:extLst>
          </p:cNvPr>
          <p:cNvSpPr>
            <a:spLocks noGrp="1"/>
          </p:cNvSpPr>
          <p:nvPr>
            <p:ph idx="1"/>
          </p:nvPr>
        </p:nvSpPr>
        <p:spPr>
          <a:xfrm>
            <a:off x="457200" y="1280160"/>
            <a:ext cx="11315699" cy="5120640"/>
          </a:xfrm>
          <a:prstGeom prst="rect">
            <a:avLst/>
          </a:prstGeom>
          <a:noFill/>
        </p:spPr>
        <p:txBody>
          <a:bodyPr vert="horz" lIns="0" tIns="0" rIns="0" bIns="0" rtlCol="0">
            <a:noAutofit/>
          </a:bodyPr>
          <a:lstStyle>
            <a:lvl1pPr>
              <a:defRPr sz="2600" baseline="0">
                <a:solidFill>
                  <a:schemeClr val="tx1"/>
                </a:solidFill>
                <a:latin typeface="Calibri" panose="020F0502020204030204" pitchFamily="34" charset="0"/>
              </a:defRPr>
            </a:lvl1pPr>
            <a:lvl2pPr>
              <a:defRPr baseline="0">
                <a:solidFill>
                  <a:schemeClr val="tx1"/>
                </a:solidFill>
                <a:latin typeface="Calibri Light" panose="020F0302020204030204" pitchFamily="34" charset="0"/>
              </a:defRPr>
            </a:lvl2pPr>
            <a:lvl3pPr>
              <a:defRPr baseline="0">
                <a:solidFill>
                  <a:schemeClr val="tx1"/>
                </a:solidFill>
                <a:latin typeface="Calibri Light" panose="020F0302020204030204" pitchFamily="34" charset="0"/>
              </a:defRPr>
            </a:lvl3pPr>
            <a:lvl4pPr>
              <a:defRPr baseline="0">
                <a:solidFill>
                  <a:schemeClr val="tx1"/>
                </a:solidFill>
                <a:latin typeface="Calibri Light" panose="020F0302020204030204" pitchFamily="34" charset="0"/>
              </a:defRPr>
            </a:lvl4pPr>
            <a:lvl5pPr>
              <a:defRPr baseline="0">
                <a:solidFill>
                  <a:schemeClr val="tx1"/>
                </a:solidFill>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a:extLst>
              <a:ext uri="{FF2B5EF4-FFF2-40B4-BE49-F238E27FC236}">
                <a16:creationId xmlns:a16="http://schemas.microsoft.com/office/drawing/2014/main" id="{6DB732CA-3B90-2A42-9EBC-48F0E677AF04}"/>
              </a:ext>
            </a:extLst>
          </p:cNvPr>
          <p:cNvSpPr>
            <a:spLocks noGrp="1"/>
          </p:cNvSpPr>
          <p:nvPr>
            <p:ph type="title" hasCustomPrompt="1"/>
          </p:nvPr>
        </p:nvSpPr>
        <p:spPr>
          <a:xfrm>
            <a:off x="440436" y="146304"/>
            <a:ext cx="11311128" cy="604865"/>
          </a:xfrm>
          <a:prstGeom prst="rect">
            <a:avLst/>
          </a:prstGeom>
        </p:spPr>
        <p:txBody>
          <a:bodyPr vert="horz" lIns="0" tIns="0" rIns="0" bIns="0" rtlCol="0" anchor="ctr" anchorCtr="0">
            <a:noAutofit/>
          </a:bodyPr>
          <a:lstStyle>
            <a:lvl1pPr algn="ctr">
              <a:defRPr baseline="0">
                <a:solidFill>
                  <a:schemeClr val="tx1"/>
                </a:solidFill>
                <a:latin typeface="Calibri" panose="020F0502020204030204" pitchFamily="34" charset="0"/>
              </a:defRPr>
            </a:lvl1pPr>
          </a:lstStyle>
          <a:p>
            <a:r>
              <a:rPr lang="en-US" dirty="0"/>
              <a:t>Click to edit title </a:t>
            </a:r>
          </a:p>
        </p:txBody>
      </p:sp>
      <p:sp>
        <p:nvSpPr>
          <p:cNvPr id="5" name="Slide Number Placeholder 1">
            <a:extLst>
              <a:ext uri="{FF2B5EF4-FFF2-40B4-BE49-F238E27FC236}">
                <a16:creationId xmlns:a16="http://schemas.microsoft.com/office/drawing/2014/main" id="{2FB4E60D-6F40-124E-AEFC-6BD7E5D7B7E5}"/>
              </a:ext>
            </a:extLst>
          </p:cNvPr>
          <p:cNvSpPr>
            <a:spLocks noGrp="1"/>
          </p:cNvSpPr>
          <p:nvPr>
            <p:ph type="sldNum" sz="quarter" idx="4"/>
          </p:nvPr>
        </p:nvSpPr>
        <p:spPr>
          <a:xfrm>
            <a:off x="11637772" y="6528816"/>
            <a:ext cx="420624" cy="287260"/>
          </a:xfrm>
          <a:prstGeom prst="rect">
            <a:avLst/>
          </a:prstGeom>
        </p:spPr>
        <p:txBody>
          <a:bodyPr vert="horz" lIns="91440" tIns="45720" rIns="91440" bIns="45720" rtlCol="0" anchor="ctr"/>
          <a:lstStyle>
            <a:lvl1pPr algn="r">
              <a:defRPr sz="1000">
                <a:solidFill>
                  <a:schemeClr val="tx1"/>
                </a:solidFill>
              </a:defRPr>
            </a:lvl1pPr>
          </a:lstStyle>
          <a:p>
            <a:pPr algn="r"/>
            <a:fld id="{08203A8B-BBB3-754B-9D6D-000903116BD2}" type="slidenum">
              <a:rPr lang="en-US" smtClean="0"/>
              <a:pPr/>
              <a:t>‹#›</a:t>
            </a:fld>
            <a:endParaRPr lang="en-US" dirty="0"/>
          </a:p>
        </p:txBody>
      </p:sp>
    </p:spTree>
    <p:extLst>
      <p:ext uri="{BB962C8B-B14F-4D97-AF65-F5344CB8AC3E}">
        <p14:creationId xmlns:p14="http://schemas.microsoft.com/office/powerpoint/2010/main" val="1800975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234B16-E452-2049-BDBB-93BDA1835A6A}"/>
              </a:ext>
            </a:extLst>
          </p:cNvPr>
          <p:cNvSpPr/>
          <p:nvPr userDrawn="1"/>
        </p:nvSpPr>
        <p:spPr>
          <a:xfrm>
            <a:off x="-1" y="6515100"/>
            <a:ext cx="12191999" cy="342900"/>
          </a:xfrm>
          <a:prstGeom prst="rect">
            <a:avLst/>
          </a:prstGeom>
          <a:gradFill>
            <a:gsLst>
              <a:gs pos="0">
                <a:schemeClr val="accent2"/>
              </a:gs>
              <a:gs pos="100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2">
            <a:extLst>
              <a:ext uri="{FF2B5EF4-FFF2-40B4-BE49-F238E27FC236}">
                <a16:creationId xmlns:a16="http://schemas.microsoft.com/office/drawing/2014/main" id="{3B22D9FE-1A9D-4777-A530-62F5F9B47571}"/>
              </a:ext>
            </a:extLst>
          </p:cNvPr>
          <p:cNvSpPr>
            <a:spLocks noGrp="1"/>
          </p:cNvSpPr>
          <p:nvPr>
            <p:ph idx="1"/>
          </p:nvPr>
        </p:nvSpPr>
        <p:spPr>
          <a:xfrm>
            <a:off x="457200" y="1280159"/>
            <a:ext cx="11315699" cy="5120640"/>
          </a:xfrm>
          <a:prstGeom prst="rect">
            <a:avLst/>
          </a:prstGeom>
          <a:noFill/>
        </p:spPr>
        <p:txBody>
          <a:bodyPr vert="horz" lIns="0" tIns="0" rIns="0" bIns="0" rtlCol="0">
            <a:noAutofit/>
          </a:bodyPr>
          <a:lstStyle>
            <a:lvl1pPr>
              <a:defRPr sz="2600" baseline="0">
                <a:solidFill>
                  <a:schemeClr val="tx1"/>
                </a:solidFill>
                <a:latin typeface="Calibri" panose="020F0502020204030204" pitchFamily="34" charset="0"/>
              </a:defRPr>
            </a:lvl1pPr>
            <a:lvl2pPr>
              <a:defRPr baseline="0">
                <a:solidFill>
                  <a:schemeClr val="tx1"/>
                </a:solidFill>
                <a:latin typeface="Calibri Light" panose="020F0302020204030204" pitchFamily="34" charset="0"/>
              </a:defRPr>
            </a:lvl2pPr>
            <a:lvl3pPr>
              <a:defRPr baseline="0">
                <a:solidFill>
                  <a:schemeClr val="tx1"/>
                </a:solidFill>
                <a:latin typeface="Calibri Light" panose="020F0302020204030204" pitchFamily="34" charset="0"/>
              </a:defRPr>
            </a:lvl3pPr>
            <a:lvl4pPr>
              <a:defRPr baseline="0">
                <a:solidFill>
                  <a:schemeClr val="tx1"/>
                </a:solidFill>
                <a:latin typeface="Calibri Light" panose="020F0302020204030204" pitchFamily="34" charset="0"/>
              </a:defRPr>
            </a:lvl4pPr>
            <a:lvl5pPr>
              <a:defRPr baseline="0">
                <a:solidFill>
                  <a:schemeClr val="tx1"/>
                </a:solidFill>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E0B2FDD4-900E-B142-BA12-079773E183CA}"/>
              </a:ext>
            </a:extLst>
          </p:cNvPr>
          <p:cNvSpPr txBox="1"/>
          <p:nvPr userDrawn="1"/>
        </p:nvSpPr>
        <p:spPr>
          <a:xfrm>
            <a:off x="11640312" y="6532487"/>
            <a:ext cx="417208" cy="287259"/>
          </a:xfrm>
          <a:prstGeom prst="rect">
            <a:avLst/>
          </a:prstGeom>
          <a:noFill/>
        </p:spPr>
        <p:txBody>
          <a:bodyPr wrap="square" lIns="91440" rIns="91440" rtlCol="0" anchor="ctr" anchorCtr="0">
            <a:noAutofit/>
          </a:bodyPr>
          <a:lstStyle/>
          <a:p>
            <a:pPr algn="r"/>
            <a:fld id="{E69191C5-0CDC-DB4B-ACAB-57E8E7ED39E6}" type="slidenum">
              <a:rPr lang="en-US" sz="1000" smtClean="0">
                <a:solidFill>
                  <a:schemeClr val="bg1"/>
                </a:solidFill>
                <a:latin typeface="Calibri" panose="020F0502020204030204" pitchFamily="34" charset="0"/>
                <a:cs typeface="Calibri" panose="020F0502020204030204" pitchFamily="34" charset="0"/>
              </a:rPr>
              <a:pPr algn="r"/>
              <a:t>‹#›</a:t>
            </a:fld>
            <a:endParaRPr lang="en-US" sz="1000" dirty="0">
              <a:solidFill>
                <a:schemeClr val="bg1"/>
              </a:solidFill>
              <a:latin typeface="Calibri" panose="020F0502020204030204" pitchFamily="34" charset="0"/>
              <a:cs typeface="Calibri" panose="020F0502020204030204" pitchFamily="34" charset="0"/>
            </a:endParaRPr>
          </a:p>
        </p:txBody>
      </p:sp>
      <p:sp>
        <p:nvSpPr>
          <p:cNvPr id="13" name="Footer Placeholder 4">
            <a:extLst>
              <a:ext uri="{FF2B5EF4-FFF2-40B4-BE49-F238E27FC236}">
                <a16:creationId xmlns:a16="http://schemas.microsoft.com/office/drawing/2014/main" id="{913057CA-CF22-494C-8A52-B066B60D1365}"/>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dirty="0">
              <a:solidFill>
                <a:schemeClr val="bg1"/>
              </a:solidFill>
            </a:endParaRPr>
          </a:p>
        </p:txBody>
      </p:sp>
      <p:sp>
        <p:nvSpPr>
          <p:cNvPr id="14" name="Title Placeholder 1">
            <a:extLst>
              <a:ext uri="{FF2B5EF4-FFF2-40B4-BE49-F238E27FC236}">
                <a16:creationId xmlns:a16="http://schemas.microsoft.com/office/drawing/2014/main" id="{CA84513B-0BF8-FC40-A531-1E7E436F9558}"/>
              </a:ext>
            </a:extLst>
          </p:cNvPr>
          <p:cNvSpPr>
            <a:spLocks noGrp="1"/>
          </p:cNvSpPr>
          <p:nvPr>
            <p:ph type="title" hasCustomPrompt="1"/>
          </p:nvPr>
        </p:nvSpPr>
        <p:spPr>
          <a:xfrm>
            <a:off x="440434" y="146304"/>
            <a:ext cx="11311128" cy="604865"/>
          </a:xfrm>
          <a:prstGeom prst="rect">
            <a:avLst/>
          </a:prstGeom>
        </p:spPr>
        <p:txBody>
          <a:bodyPr vert="horz" lIns="0" tIns="0" rIns="0" bIns="0" rtlCol="0" anchor="ctr" anchorCtr="0">
            <a:noAutofit/>
          </a:bodyPr>
          <a:lstStyle>
            <a:lvl1pPr algn="ctr">
              <a:defRPr baseline="0">
                <a:solidFill>
                  <a:schemeClr val="tx1"/>
                </a:solidFill>
                <a:latin typeface="Calibri" panose="020F0502020204030204" pitchFamily="34" charset="0"/>
              </a:defRPr>
            </a:lvl1pPr>
          </a:lstStyle>
          <a:p>
            <a:r>
              <a:rPr lang="en-US" dirty="0"/>
              <a:t>Click to edit title </a:t>
            </a:r>
          </a:p>
        </p:txBody>
      </p:sp>
    </p:spTree>
    <p:extLst>
      <p:ext uri="{BB962C8B-B14F-4D97-AF65-F5344CB8AC3E}">
        <p14:creationId xmlns:p14="http://schemas.microsoft.com/office/powerpoint/2010/main" val="2635381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0076C7-8DC5-D848-B3C9-3DE482072AEE}"/>
              </a:ext>
            </a:extLst>
          </p:cNvPr>
          <p:cNvPicPr>
            <a:picLocks noChangeAspect="1"/>
          </p:cNvPicPr>
          <p:nvPr userDrawn="1"/>
        </p:nvPicPr>
        <p:blipFill>
          <a:blip r:embed="rId2"/>
          <a:stretch>
            <a:fillRect/>
          </a:stretch>
        </p:blipFill>
        <p:spPr>
          <a:xfrm>
            <a:off x="0" y="0"/>
            <a:ext cx="12192000" cy="914400"/>
          </a:xfrm>
          <a:prstGeom prst="rect">
            <a:avLst/>
          </a:prstGeom>
        </p:spPr>
      </p:pic>
      <p:sp>
        <p:nvSpPr>
          <p:cNvPr id="14" name="Title Placeholder 1">
            <a:extLst>
              <a:ext uri="{FF2B5EF4-FFF2-40B4-BE49-F238E27FC236}">
                <a16:creationId xmlns:a16="http://schemas.microsoft.com/office/drawing/2014/main" id="{173D14FE-1EC1-7444-96A2-097B185D0BC3}"/>
              </a:ext>
            </a:extLst>
          </p:cNvPr>
          <p:cNvSpPr>
            <a:spLocks noGrp="1"/>
          </p:cNvSpPr>
          <p:nvPr>
            <p:ph type="title" hasCustomPrompt="1"/>
          </p:nvPr>
        </p:nvSpPr>
        <p:spPr>
          <a:xfrm>
            <a:off x="438151" y="146304"/>
            <a:ext cx="11315699" cy="604865"/>
          </a:xfrm>
          <a:prstGeom prst="rect">
            <a:avLst/>
          </a:prstGeom>
        </p:spPr>
        <p:txBody>
          <a:bodyPr vert="horz" lIns="0" tIns="0" rIns="0" bIns="0" rtlCol="0" anchor="ctr">
            <a:noAutofit/>
          </a:bodyPr>
          <a:lstStyle>
            <a:lvl1pPr algn="ctr">
              <a:defRPr baseline="0">
                <a:solidFill>
                  <a:schemeClr val="bg1"/>
                </a:solidFill>
                <a:latin typeface="Calibri" panose="020F0502020204030204" pitchFamily="34" charset="0"/>
              </a:defRPr>
            </a:lvl1pPr>
          </a:lstStyle>
          <a:p>
            <a:r>
              <a:rPr lang="en-US" dirty="0"/>
              <a:t>Click to edit title</a:t>
            </a:r>
          </a:p>
        </p:txBody>
      </p:sp>
      <p:sp>
        <p:nvSpPr>
          <p:cNvPr id="16" name="Text Placeholder 2">
            <a:extLst>
              <a:ext uri="{FF2B5EF4-FFF2-40B4-BE49-F238E27FC236}">
                <a16:creationId xmlns:a16="http://schemas.microsoft.com/office/drawing/2014/main" id="{F8356DB8-E15C-5E4A-87E7-DB0988E86208}"/>
              </a:ext>
            </a:extLst>
          </p:cNvPr>
          <p:cNvSpPr>
            <a:spLocks noGrp="1"/>
          </p:cNvSpPr>
          <p:nvPr>
            <p:ph idx="1"/>
          </p:nvPr>
        </p:nvSpPr>
        <p:spPr>
          <a:xfrm>
            <a:off x="457200" y="1280159"/>
            <a:ext cx="11315699" cy="5120640"/>
          </a:xfrm>
          <a:prstGeom prst="rect">
            <a:avLst/>
          </a:prstGeom>
          <a:noFill/>
        </p:spPr>
        <p:txBody>
          <a:bodyPr vert="horz" lIns="0" tIns="0" rIns="0" bIns="0" rtlCol="0">
            <a:noAutofit/>
          </a:bodyPr>
          <a:lstStyle>
            <a:lvl1pPr>
              <a:defRPr sz="2600" baseline="0">
                <a:solidFill>
                  <a:schemeClr val="tx1"/>
                </a:solidFill>
                <a:latin typeface="Calibri" panose="020F0502020204030204" pitchFamily="34" charset="0"/>
              </a:defRPr>
            </a:lvl1pPr>
            <a:lvl2pPr>
              <a:defRPr baseline="0">
                <a:solidFill>
                  <a:schemeClr val="tx1"/>
                </a:solidFill>
                <a:latin typeface="Calibri Light" panose="020F0302020204030204" pitchFamily="34" charset="0"/>
              </a:defRPr>
            </a:lvl2pPr>
            <a:lvl3pPr>
              <a:defRPr baseline="0">
                <a:solidFill>
                  <a:schemeClr val="tx1"/>
                </a:solidFill>
                <a:latin typeface="Calibri Light" panose="020F0302020204030204" pitchFamily="34" charset="0"/>
              </a:defRPr>
            </a:lvl3pPr>
            <a:lvl4pPr>
              <a:defRPr baseline="0">
                <a:solidFill>
                  <a:schemeClr val="tx1"/>
                </a:solidFill>
                <a:latin typeface="Calibri Light" panose="020F0302020204030204" pitchFamily="34" charset="0"/>
              </a:defRPr>
            </a:lvl4pPr>
            <a:lvl5pPr>
              <a:defRPr baseline="0">
                <a:solidFill>
                  <a:schemeClr val="tx1"/>
                </a:solidFill>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Footer Placeholder 4">
            <a:extLst>
              <a:ext uri="{FF2B5EF4-FFF2-40B4-BE49-F238E27FC236}">
                <a16:creationId xmlns:a16="http://schemas.microsoft.com/office/drawing/2014/main" id="{5D3C88D7-F345-0A47-AA40-A7C11EB2298A}"/>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cs typeface="Calibri" panose="020F0502020204030204" pitchFamily="34" charset="0"/>
              </a:defRPr>
            </a:lvl1pPr>
          </a:lstStyle>
          <a:p>
            <a:endParaRPr lang="en-US" dirty="0">
              <a:solidFill>
                <a:schemeClr val="tx1"/>
              </a:solidFill>
            </a:endParaRPr>
          </a:p>
        </p:txBody>
      </p:sp>
      <p:sp>
        <p:nvSpPr>
          <p:cNvPr id="6" name="Slide Number Placeholder 1">
            <a:extLst>
              <a:ext uri="{FF2B5EF4-FFF2-40B4-BE49-F238E27FC236}">
                <a16:creationId xmlns:a16="http://schemas.microsoft.com/office/drawing/2014/main" id="{66A3D480-BE56-2146-A9B1-0D087C7661D8}"/>
              </a:ext>
            </a:extLst>
          </p:cNvPr>
          <p:cNvSpPr>
            <a:spLocks noGrp="1"/>
          </p:cNvSpPr>
          <p:nvPr>
            <p:ph type="sldNum" sz="quarter" idx="4"/>
          </p:nvPr>
        </p:nvSpPr>
        <p:spPr>
          <a:xfrm>
            <a:off x="11637772" y="6528816"/>
            <a:ext cx="420624" cy="287260"/>
          </a:xfrm>
          <a:prstGeom prst="rect">
            <a:avLst/>
          </a:prstGeom>
        </p:spPr>
        <p:txBody>
          <a:bodyPr vert="horz" lIns="91440" tIns="45720" rIns="91440" bIns="45720" rtlCol="0" anchor="ctr"/>
          <a:lstStyle>
            <a:lvl1pPr algn="r">
              <a:defRPr sz="1000">
                <a:solidFill>
                  <a:schemeClr val="tx1"/>
                </a:solidFill>
              </a:defRPr>
            </a:lvl1pPr>
          </a:lstStyle>
          <a:p>
            <a:pPr algn="r"/>
            <a:fld id="{08203A8B-BBB3-754B-9D6D-000903116BD2}" type="slidenum">
              <a:rPr lang="en-US" smtClean="0"/>
              <a:pPr/>
              <a:t>‹#›</a:t>
            </a:fld>
            <a:endParaRPr lang="en-US"/>
          </a:p>
        </p:txBody>
      </p:sp>
    </p:spTree>
    <p:extLst>
      <p:ext uri="{BB962C8B-B14F-4D97-AF65-F5344CB8AC3E}">
        <p14:creationId xmlns:p14="http://schemas.microsoft.com/office/powerpoint/2010/main" val="199681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CEF403-3361-4041-ABF3-7C3DD306EE00}"/>
              </a:ext>
            </a:extLst>
          </p:cNvPr>
          <p:cNvSpPr/>
          <p:nvPr userDrawn="1"/>
        </p:nvSpPr>
        <p:spPr>
          <a:xfrm>
            <a:off x="1" y="6515100"/>
            <a:ext cx="12191999" cy="342900"/>
          </a:xfrm>
          <a:prstGeom prst="rect">
            <a:avLst/>
          </a:prstGeom>
          <a:gradFill>
            <a:gsLst>
              <a:gs pos="0">
                <a:schemeClr val="accent2"/>
              </a:gs>
              <a:gs pos="100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Placeholder 1">
            <a:extLst>
              <a:ext uri="{FF2B5EF4-FFF2-40B4-BE49-F238E27FC236}">
                <a16:creationId xmlns:a16="http://schemas.microsoft.com/office/drawing/2014/main" id="{84CECAFE-CD26-D948-A2DC-09313FD9E239}"/>
              </a:ext>
            </a:extLst>
          </p:cNvPr>
          <p:cNvSpPr>
            <a:spLocks noGrp="1"/>
          </p:cNvSpPr>
          <p:nvPr>
            <p:ph type="title" hasCustomPrompt="1"/>
          </p:nvPr>
        </p:nvSpPr>
        <p:spPr>
          <a:xfrm>
            <a:off x="457201" y="146304"/>
            <a:ext cx="11287124" cy="604865"/>
          </a:xfrm>
          <a:prstGeom prst="rect">
            <a:avLst/>
          </a:prstGeom>
        </p:spPr>
        <p:txBody>
          <a:bodyPr vert="horz" lIns="0" tIns="0" rIns="0" bIns="0" rtlCol="0" anchor="ctr">
            <a:noAutofit/>
          </a:bodyPr>
          <a:lstStyle>
            <a:lvl1pPr algn="ctr">
              <a:defRPr sz="3200" baseline="0">
                <a:solidFill>
                  <a:schemeClr val="tx1"/>
                </a:solidFill>
                <a:latin typeface="Calibri" panose="020F0502020204030204" pitchFamily="34" charset="0"/>
              </a:defRPr>
            </a:lvl1pPr>
          </a:lstStyle>
          <a:p>
            <a:r>
              <a:rPr lang="en-US" dirty="0"/>
              <a:t>Click to edit title</a:t>
            </a:r>
          </a:p>
        </p:txBody>
      </p:sp>
      <p:sp>
        <p:nvSpPr>
          <p:cNvPr id="8" name="Footer Placeholder 4">
            <a:extLst>
              <a:ext uri="{FF2B5EF4-FFF2-40B4-BE49-F238E27FC236}">
                <a16:creationId xmlns:a16="http://schemas.microsoft.com/office/drawing/2014/main" id="{F0CB4A54-C8AB-0C46-B0CE-62294C89BF29}"/>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dirty="0">
              <a:solidFill>
                <a:schemeClr val="bg1"/>
              </a:solidFill>
            </a:endParaRPr>
          </a:p>
        </p:txBody>
      </p:sp>
      <p:sp>
        <p:nvSpPr>
          <p:cNvPr id="9" name="TextBox 8">
            <a:extLst>
              <a:ext uri="{FF2B5EF4-FFF2-40B4-BE49-F238E27FC236}">
                <a16:creationId xmlns:a16="http://schemas.microsoft.com/office/drawing/2014/main" id="{D499C817-0AD4-6F46-878E-977FCA434A78}"/>
              </a:ext>
            </a:extLst>
          </p:cNvPr>
          <p:cNvSpPr txBox="1"/>
          <p:nvPr userDrawn="1"/>
        </p:nvSpPr>
        <p:spPr>
          <a:xfrm>
            <a:off x="11640312" y="6532487"/>
            <a:ext cx="417208" cy="287259"/>
          </a:xfrm>
          <a:prstGeom prst="rect">
            <a:avLst/>
          </a:prstGeom>
          <a:noFill/>
        </p:spPr>
        <p:txBody>
          <a:bodyPr wrap="square" lIns="91440" rIns="91440" rtlCol="0" anchor="ctr" anchorCtr="0">
            <a:noAutofit/>
          </a:bodyPr>
          <a:lstStyle/>
          <a:p>
            <a:pPr algn="r"/>
            <a:fld id="{E69191C5-0CDC-DB4B-ACAB-57E8E7ED39E6}" type="slidenum">
              <a:rPr lang="en-US" sz="1000" smtClean="0">
                <a:solidFill>
                  <a:schemeClr val="bg1"/>
                </a:solidFill>
                <a:latin typeface="Calibri" panose="020F0502020204030204" pitchFamily="34" charset="0"/>
                <a:cs typeface="Calibri" panose="020F0502020204030204" pitchFamily="34" charset="0"/>
              </a:rPr>
              <a:pPr algn="r"/>
              <a:t>‹#›</a:t>
            </a:fld>
            <a:endParaRPr lang="en-US"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252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0" r="100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BF3F82-B91F-BE45-A455-EE81F9F48781}"/>
              </a:ext>
            </a:extLst>
          </p:cNvPr>
          <p:cNvPicPr>
            <a:picLocks noChangeAspect="1"/>
          </p:cNvPicPr>
          <p:nvPr userDrawn="1"/>
        </p:nvPicPr>
        <p:blipFill>
          <a:blip r:embed="rId14"/>
          <a:stretch>
            <a:fillRect/>
          </a:stretch>
        </p:blipFill>
        <p:spPr>
          <a:xfrm>
            <a:off x="0" y="0"/>
            <a:ext cx="12188952" cy="914171"/>
          </a:xfrm>
          <a:prstGeom prst="rect">
            <a:avLst/>
          </a:prstGeom>
        </p:spPr>
      </p:pic>
      <p:sp>
        <p:nvSpPr>
          <p:cNvPr id="11" name="Footer Placeholder 4">
            <a:extLst>
              <a:ext uri="{FF2B5EF4-FFF2-40B4-BE49-F238E27FC236}">
                <a16:creationId xmlns:a16="http://schemas.microsoft.com/office/drawing/2014/main" id="{3CCAA552-1C24-CD40-95BB-B50DECA39717}"/>
              </a:ext>
            </a:extLst>
          </p:cNvPr>
          <p:cNvSpPr>
            <a:spLocks noGrp="1"/>
          </p:cNvSpPr>
          <p:nvPr>
            <p:ph type="ftr" sz="quarter" idx="3"/>
          </p:nvPr>
        </p:nvSpPr>
        <p:spPr>
          <a:xfrm>
            <a:off x="457200" y="6532486"/>
            <a:ext cx="4114800" cy="287260"/>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cs typeface="Calibri" panose="020F0502020204030204" pitchFamily="34" charset="0"/>
              </a:defRPr>
            </a:lvl1pPr>
          </a:lstStyle>
          <a:p>
            <a:endParaRPr lang="en-US" dirty="0"/>
          </a:p>
        </p:txBody>
      </p:sp>
      <p:sp>
        <p:nvSpPr>
          <p:cNvPr id="2" name="Slide Number Placeholder 1">
            <a:extLst>
              <a:ext uri="{FF2B5EF4-FFF2-40B4-BE49-F238E27FC236}">
                <a16:creationId xmlns:a16="http://schemas.microsoft.com/office/drawing/2014/main" id="{C9CBF982-BE2A-0549-BE12-C196BD81F88A}"/>
              </a:ext>
            </a:extLst>
          </p:cNvPr>
          <p:cNvSpPr>
            <a:spLocks noGrp="1"/>
          </p:cNvSpPr>
          <p:nvPr>
            <p:ph type="sldNum" sz="quarter" idx="4"/>
          </p:nvPr>
        </p:nvSpPr>
        <p:spPr>
          <a:xfrm>
            <a:off x="11637772" y="6528816"/>
            <a:ext cx="420624" cy="287260"/>
          </a:xfrm>
          <a:prstGeom prst="rect">
            <a:avLst/>
          </a:prstGeom>
        </p:spPr>
        <p:txBody>
          <a:bodyPr vert="horz" lIns="91440" tIns="45720" rIns="91440" bIns="45720" rtlCol="0" anchor="ctr"/>
          <a:lstStyle>
            <a:lvl1pPr algn="r">
              <a:defRPr sz="1000">
                <a:solidFill>
                  <a:schemeClr val="tx1"/>
                </a:solidFill>
              </a:defRPr>
            </a:lvl1pPr>
          </a:lstStyle>
          <a:p>
            <a:pPr algn="r"/>
            <a:fld id="{08203A8B-BBB3-754B-9D6D-000903116BD2}" type="slidenum">
              <a:rPr lang="en-US" smtClean="0"/>
              <a:pPr/>
              <a:t>‹#›</a:t>
            </a:fld>
            <a:endParaRPr lang="en-US" dirty="0"/>
          </a:p>
        </p:txBody>
      </p:sp>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705" r:id="rId3"/>
    <p:sldLayoutId id="2147483706" r:id="rId4"/>
    <p:sldLayoutId id="2147483717" r:id="rId5"/>
    <p:sldLayoutId id="2147483672" r:id="rId6"/>
    <p:sldLayoutId id="2147483738" r:id="rId7"/>
    <p:sldLayoutId id="2147483739" r:id="rId8"/>
    <p:sldLayoutId id="2147483736" r:id="rId9"/>
    <p:sldLayoutId id="2147483699" r:id="rId10"/>
    <p:sldLayoutId id="2147483669" r:id="rId11"/>
  </p:sldLayoutIdLst>
  <p:hf sldNum="0" hdr="0" dt="0"/>
  <p:txStyles>
    <p:titleStyle>
      <a:lvl1pPr algn="l" defTabSz="609585" rtl="0" eaLnBrk="1" latinLnBrk="0" hangingPunct="1">
        <a:spcBef>
          <a:spcPct val="0"/>
        </a:spcBef>
        <a:buNone/>
        <a:defRPr sz="3200" b="0" kern="1200">
          <a:solidFill>
            <a:schemeClr val="bg1"/>
          </a:solidFill>
          <a:latin typeface="Rockwell" panose="02060603020205020403" pitchFamily="18" charset="77"/>
          <a:ea typeface="+mj-ea"/>
          <a:cs typeface="+mj-cs"/>
        </a:defRPr>
      </a:lvl1pPr>
    </p:titleStyle>
    <p:bodyStyle>
      <a:lvl1pPr marL="230712" indent="-230712" algn="l" defTabSz="609585" rtl="0" eaLnBrk="1" latinLnBrk="0" hangingPunct="1">
        <a:spcBef>
          <a:spcPts val="0"/>
        </a:spcBef>
        <a:buFont typeface="Arial"/>
        <a:buChar char="•"/>
        <a:defRPr sz="2667" kern="1200">
          <a:solidFill>
            <a:schemeClr val="tx1"/>
          </a:solidFill>
          <a:latin typeface="Calibri" panose="020F0502020204030204" pitchFamily="34" charset="0"/>
          <a:ea typeface="+mn-ea"/>
          <a:cs typeface="Calibri" panose="020F0502020204030204" pitchFamily="34" charset="0"/>
        </a:defRPr>
      </a:lvl1pPr>
      <a:lvl2pPr marL="455073" indent="-224361" algn="l" defTabSz="609585" rtl="0" eaLnBrk="1" latinLnBrk="0" hangingPunct="1">
        <a:spcBef>
          <a:spcPts val="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683667" indent="-228594" algn="l" defTabSz="609585" rtl="0" eaLnBrk="1" latinLnBrk="0" hangingPunct="1">
        <a:spcBef>
          <a:spcPts val="0"/>
        </a:spcBef>
        <a:buFont typeface="Arial" panose="020B0604020202020204" pitchFamily="34" charset="0"/>
        <a:buChar char="»"/>
        <a:defRPr sz="2133" kern="1200">
          <a:solidFill>
            <a:schemeClr val="tx1"/>
          </a:solidFill>
          <a:latin typeface="Calibri" panose="020F0502020204030204" pitchFamily="34" charset="0"/>
          <a:ea typeface="+mn-ea"/>
          <a:cs typeface="Calibri" panose="020F0502020204030204" pitchFamily="34" charset="0"/>
        </a:defRPr>
      </a:lvl3pPr>
      <a:lvl4pPr marL="916494" indent="-232828" algn="l" defTabSz="609585" rtl="0" eaLnBrk="1" latinLnBrk="0" hangingPunct="1">
        <a:spcBef>
          <a:spcPts val="0"/>
        </a:spcBef>
        <a:buFont typeface="Arial"/>
        <a:buChar char="•"/>
        <a:defRPr sz="2133" kern="1200">
          <a:solidFill>
            <a:schemeClr val="tx1"/>
          </a:solidFill>
          <a:latin typeface="Calibri" panose="020F0502020204030204" pitchFamily="34" charset="0"/>
          <a:ea typeface="+mn-ea"/>
          <a:cs typeface="Calibri" panose="020F0502020204030204" pitchFamily="34" charset="0"/>
        </a:defRPr>
      </a:lvl4pPr>
      <a:lvl5pPr marL="1145089" indent="-228594" algn="l" defTabSz="609585" rtl="0" eaLnBrk="1" latinLnBrk="0" hangingPunct="1">
        <a:spcBef>
          <a:spcPts val="0"/>
        </a:spcBef>
        <a:buFont typeface="Arial"/>
        <a:buChar char="•"/>
        <a:defRPr sz="2133" kern="1200">
          <a:solidFill>
            <a:schemeClr val="tx1"/>
          </a:solidFill>
          <a:latin typeface="Calibri" panose="020F0502020204030204" pitchFamily="34" charset="0"/>
          <a:ea typeface="+mn-ea"/>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56" userDrawn="1">
          <p15:clr>
            <a:srgbClr val="F26B43"/>
          </p15:clr>
        </p15:guide>
        <p15:guide id="4" orient="horz" pos="4104" userDrawn="1">
          <p15:clr>
            <a:srgbClr val="F26B43"/>
          </p15:clr>
        </p15:guide>
        <p15:guide id="5" orient="horz" pos="7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mailto:G2SUPOPPRT@southernco.com"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ua1-gsoportal.southernco.com/"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ua1-gsoportal.southernco.com/"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1AC8D655-9FB4-FF47-AA9D-3128470F53AF}"/>
              </a:ext>
            </a:extLst>
          </p:cNvPr>
          <p:cNvSpPr>
            <a:spLocks noGrp="1"/>
          </p:cNvSpPr>
          <p:nvPr>
            <p:ph type="subTitle" idx="1"/>
          </p:nvPr>
        </p:nvSpPr>
        <p:spPr>
          <a:xfrm>
            <a:off x="640080" y="4521666"/>
            <a:ext cx="8221116" cy="1191236"/>
          </a:xfrm>
        </p:spPr>
        <p:txBody>
          <a:bodyPr/>
          <a:lstStyle/>
          <a:p>
            <a:r>
              <a:rPr lang="en-US" dirty="0"/>
              <a:t>Vida Hotchkiss – Director of Strategic Bill Solutions</a:t>
            </a:r>
          </a:p>
          <a:p>
            <a:r>
              <a:rPr lang="en-US" dirty="0"/>
              <a:t>Fary Warren – Manager of Strategic Billing</a:t>
            </a:r>
          </a:p>
          <a:p>
            <a:r>
              <a:rPr lang="en-US" dirty="0"/>
              <a:t>Jon Sanchez – Strategic Billing Analyst</a:t>
            </a:r>
          </a:p>
          <a:p>
            <a:endParaRPr lang="en-US" dirty="0"/>
          </a:p>
        </p:txBody>
      </p:sp>
      <p:sp>
        <p:nvSpPr>
          <p:cNvPr id="6" name="Title 5">
            <a:extLst>
              <a:ext uri="{FF2B5EF4-FFF2-40B4-BE49-F238E27FC236}">
                <a16:creationId xmlns:a16="http://schemas.microsoft.com/office/drawing/2014/main" id="{4F1DC4DE-2961-D544-B57D-D68BF140FC34}"/>
              </a:ext>
            </a:extLst>
          </p:cNvPr>
          <p:cNvSpPr>
            <a:spLocks noGrp="1"/>
          </p:cNvSpPr>
          <p:nvPr>
            <p:ph type="ctrTitle"/>
          </p:nvPr>
        </p:nvSpPr>
        <p:spPr/>
        <p:txBody>
          <a:bodyPr/>
          <a:lstStyle/>
          <a:p>
            <a:r>
              <a:rPr lang="en-US" dirty="0"/>
              <a:t>Gas Supplier Operations Portal Training and Testing</a:t>
            </a:r>
          </a:p>
        </p:txBody>
      </p:sp>
    </p:spTree>
    <p:extLst>
      <p:ext uri="{BB962C8B-B14F-4D97-AF65-F5344CB8AC3E}">
        <p14:creationId xmlns:p14="http://schemas.microsoft.com/office/powerpoint/2010/main" val="3517265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3EB0668-C10A-524E-A382-DBA82889F225}"/>
              </a:ext>
            </a:extLst>
          </p:cNvPr>
          <p:cNvSpPr>
            <a:spLocks noGrp="1"/>
          </p:cNvSpPr>
          <p:nvPr>
            <p:ph type="ftr" sz="quarter" idx="3"/>
          </p:nvPr>
        </p:nvSpPr>
        <p:spPr/>
        <p:txBody>
          <a:bodyPr/>
          <a:lstStyle/>
          <a:p>
            <a:endParaRPr lang="en-US" dirty="0"/>
          </a:p>
        </p:txBody>
      </p:sp>
      <p:sp>
        <p:nvSpPr>
          <p:cNvPr id="7" name="Title 6">
            <a:extLst>
              <a:ext uri="{FF2B5EF4-FFF2-40B4-BE49-F238E27FC236}">
                <a16:creationId xmlns:a16="http://schemas.microsoft.com/office/drawing/2014/main" id="{0372F269-2903-5242-A6ED-137C4E391E0C}"/>
              </a:ext>
            </a:extLst>
          </p:cNvPr>
          <p:cNvSpPr>
            <a:spLocks noGrp="1"/>
          </p:cNvSpPr>
          <p:nvPr>
            <p:ph type="title"/>
          </p:nvPr>
        </p:nvSpPr>
        <p:spPr/>
        <p:txBody>
          <a:bodyPr/>
          <a:lstStyle/>
          <a:p>
            <a:r>
              <a:rPr lang="en-US" sz="4800" dirty="0"/>
              <a:t>Login Screen</a:t>
            </a:r>
          </a:p>
        </p:txBody>
      </p:sp>
      <p:pic>
        <p:nvPicPr>
          <p:cNvPr id="8" name="Content Placeholder 7">
            <a:extLst>
              <a:ext uri="{FF2B5EF4-FFF2-40B4-BE49-F238E27FC236}">
                <a16:creationId xmlns:a16="http://schemas.microsoft.com/office/drawing/2014/main" id="{F37A13F0-6FD1-D725-1364-8D660948A85E}"/>
              </a:ext>
            </a:extLst>
          </p:cNvPr>
          <p:cNvPicPr>
            <a:picLocks noGrp="1" noChangeAspect="1"/>
          </p:cNvPicPr>
          <p:nvPr>
            <p:ph idx="1"/>
          </p:nvPr>
        </p:nvPicPr>
        <p:blipFill>
          <a:blip r:embed="rId2"/>
          <a:stretch>
            <a:fillRect/>
          </a:stretch>
        </p:blipFill>
        <p:spPr>
          <a:xfrm>
            <a:off x="512709" y="1279525"/>
            <a:ext cx="11204682" cy="5121275"/>
          </a:xfrm>
          <a:prstGeom prst="rect">
            <a:avLst/>
          </a:prstGeom>
        </p:spPr>
      </p:pic>
    </p:spTree>
    <p:extLst>
      <p:ext uri="{BB962C8B-B14F-4D97-AF65-F5344CB8AC3E}">
        <p14:creationId xmlns:p14="http://schemas.microsoft.com/office/powerpoint/2010/main" val="1548388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3EB0668-C10A-524E-A382-DBA82889F225}"/>
              </a:ext>
            </a:extLst>
          </p:cNvPr>
          <p:cNvSpPr>
            <a:spLocks noGrp="1"/>
          </p:cNvSpPr>
          <p:nvPr>
            <p:ph type="ftr" sz="quarter" idx="3"/>
          </p:nvPr>
        </p:nvSpPr>
        <p:spPr/>
        <p:txBody>
          <a:bodyPr/>
          <a:lstStyle/>
          <a:p>
            <a:endParaRPr lang="en-US" dirty="0"/>
          </a:p>
        </p:txBody>
      </p:sp>
      <p:sp>
        <p:nvSpPr>
          <p:cNvPr id="7" name="Title 6">
            <a:extLst>
              <a:ext uri="{FF2B5EF4-FFF2-40B4-BE49-F238E27FC236}">
                <a16:creationId xmlns:a16="http://schemas.microsoft.com/office/drawing/2014/main" id="{0372F269-2903-5242-A6ED-137C4E391E0C}"/>
              </a:ext>
            </a:extLst>
          </p:cNvPr>
          <p:cNvSpPr>
            <a:spLocks noGrp="1"/>
          </p:cNvSpPr>
          <p:nvPr>
            <p:ph type="title"/>
          </p:nvPr>
        </p:nvSpPr>
        <p:spPr/>
        <p:txBody>
          <a:bodyPr/>
          <a:lstStyle/>
          <a:p>
            <a:r>
              <a:rPr lang="en-US" sz="4800" dirty="0"/>
              <a:t>Login Disclaimer</a:t>
            </a:r>
          </a:p>
        </p:txBody>
      </p:sp>
      <p:pic>
        <p:nvPicPr>
          <p:cNvPr id="9" name="Content Placeholder 8">
            <a:extLst>
              <a:ext uri="{FF2B5EF4-FFF2-40B4-BE49-F238E27FC236}">
                <a16:creationId xmlns:a16="http://schemas.microsoft.com/office/drawing/2014/main" id="{F35973C6-7E8E-A64D-EE36-3601F076B6DF}"/>
              </a:ext>
            </a:extLst>
          </p:cNvPr>
          <p:cNvPicPr>
            <a:picLocks noGrp="1" noChangeAspect="1"/>
          </p:cNvPicPr>
          <p:nvPr>
            <p:ph idx="1"/>
          </p:nvPr>
        </p:nvPicPr>
        <p:blipFill>
          <a:blip r:embed="rId2"/>
          <a:stretch>
            <a:fillRect/>
          </a:stretch>
        </p:blipFill>
        <p:spPr>
          <a:xfrm>
            <a:off x="457200" y="1327218"/>
            <a:ext cx="11315700" cy="5025888"/>
          </a:xfrm>
          <a:prstGeom prst="rect">
            <a:avLst/>
          </a:prstGeom>
        </p:spPr>
      </p:pic>
    </p:spTree>
    <p:extLst>
      <p:ext uri="{BB962C8B-B14F-4D97-AF65-F5344CB8AC3E}">
        <p14:creationId xmlns:p14="http://schemas.microsoft.com/office/powerpoint/2010/main" val="3752236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3EB0668-C10A-524E-A382-DBA82889F225}"/>
              </a:ext>
            </a:extLst>
          </p:cNvPr>
          <p:cNvSpPr>
            <a:spLocks noGrp="1"/>
          </p:cNvSpPr>
          <p:nvPr>
            <p:ph type="ftr" sz="quarter" idx="3"/>
          </p:nvPr>
        </p:nvSpPr>
        <p:spPr/>
        <p:txBody>
          <a:bodyPr/>
          <a:lstStyle/>
          <a:p>
            <a:endParaRPr lang="en-US" dirty="0"/>
          </a:p>
        </p:txBody>
      </p:sp>
      <p:sp>
        <p:nvSpPr>
          <p:cNvPr id="7" name="Title 6">
            <a:extLst>
              <a:ext uri="{FF2B5EF4-FFF2-40B4-BE49-F238E27FC236}">
                <a16:creationId xmlns:a16="http://schemas.microsoft.com/office/drawing/2014/main" id="{0372F269-2903-5242-A6ED-137C4E391E0C}"/>
              </a:ext>
            </a:extLst>
          </p:cNvPr>
          <p:cNvSpPr>
            <a:spLocks noGrp="1"/>
          </p:cNvSpPr>
          <p:nvPr>
            <p:ph type="title"/>
          </p:nvPr>
        </p:nvSpPr>
        <p:spPr/>
        <p:txBody>
          <a:bodyPr/>
          <a:lstStyle/>
          <a:p>
            <a:r>
              <a:rPr lang="en-US" sz="4800" dirty="0"/>
              <a:t>Welcome Screen</a:t>
            </a:r>
          </a:p>
        </p:txBody>
      </p:sp>
      <p:pic>
        <p:nvPicPr>
          <p:cNvPr id="8" name="Content Placeholder 7">
            <a:extLst>
              <a:ext uri="{FF2B5EF4-FFF2-40B4-BE49-F238E27FC236}">
                <a16:creationId xmlns:a16="http://schemas.microsoft.com/office/drawing/2014/main" id="{AB054041-21AC-35AD-8C46-68CEAF0EF62A}"/>
              </a:ext>
            </a:extLst>
          </p:cNvPr>
          <p:cNvPicPr>
            <a:picLocks noGrp="1" noChangeAspect="1"/>
          </p:cNvPicPr>
          <p:nvPr>
            <p:ph idx="1"/>
          </p:nvPr>
        </p:nvPicPr>
        <p:blipFill>
          <a:blip r:embed="rId2"/>
          <a:stretch>
            <a:fillRect/>
          </a:stretch>
        </p:blipFill>
        <p:spPr>
          <a:xfrm>
            <a:off x="683498" y="1279525"/>
            <a:ext cx="10863104" cy="5121275"/>
          </a:xfrm>
          <a:prstGeom prst="rect">
            <a:avLst/>
          </a:prstGeom>
        </p:spPr>
      </p:pic>
    </p:spTree>
    <p:extLst>
      <p:ext uri="{BB962C8B-B14F-4D97-AF65-F5344CB8AC3E}">
        <p14:creationId xmlns:p14="http://schemas.microsoft.com/office/powerpoint/2010/main" val="4145972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3EB0668-C10A-524E-A382-DBA82889F225}"/>
              </a:ext>
            </a:extLst>
          </p:cNvPr>
          <p:cNvSpPr>
            <a:spLocks noGrp="1"/>
          </p:cNvSpPr>
          <p:nvPr>
            <p:ph type="ftr" sz="quarter" idx="3"/>
          </p:nvPr>
        </p:nvSpPr>
        <p:spPr/>
        <p:txBody>
          <a:bodyPr/>
          <a:lstStyle/>
          <a:p>
            <a:endParaRPr lang="en-US" dirty="0"/>
          </a:p>
        </p:txBody>
      </p:sp>
      <p:sp>
        <p:nvSpPr>
          <p:cNvPr id="7" name="Title 6">
            <a:extLst>
              <a:ext uri="{FF2B5EF4-FFF2-40B4-BE49-F238E27FC236}">
                <a16:creationId xmlns:a16="http://schemas.microsoft.com/office/drawing/2014/main" id="{0372F269-2903-5242-A6ED-137C4E391E0C}"/>
              </a:ext>
            </a:extLst>
          </p:cNvPr>
          <p:cNvSpPr>
            <a:spLocks noGrp="1"/>
          </p:cNvSpPr>
          <p:nvPr>
            <p:ph type="title"/>
          </p:nvPr>
        </p:nvSpPr>
        <p:spPr/>
        <p:txBody>
          <a:bodyPr/>
          <a:lstStyle/>
          <a:p>
            <a:r>
              <a:rPr lang="en-US" sz="4800" dirty="0"/>
              <a:t>Group Level Report – Main Screen</a:t>
            </a:r>
          </a:p>
        </p:txBody>
      </p:sp>
      <p:pic>
        <p:nvPicPr>
          <p:cNvPr id="13" name="Content Placeholder 12">
            <a:extLst>
              <a:ext uri="{FF2B5EF4-FFF2-40B4-BE49-F238E27FC236}">
                <a16:creationId xmlns:a16="http://schemas.microsoft.com/office/drawing/2014/main" id="{92EB80BF-03B7-F92E-21BB-1865E43CA290}"/>
              </a:ext>
            </a:extLst>
          </p:cNvPr>
          <p:cNvPicPr>
            <a:picLocks noGrp="1" noChangeAspect="1"/>
          </p:cNvPicPr>
          <p:nvPr>
            <p:ph idx="1"/>
          </p:nvPr>
        </p:nvPicPr>
        <p:blipFill>
          <a:blip r:embed="rId2"/>
          <a:stretch>
            <a:fillRect/>
          </a:stretch>
        </p:blipFill>
        <p:spPr>
          <a:xfrm>
            <a:off x="1922526" y="1795716"/>
            <a:ext cx="8385048" cy="4088892"/>
          </a:xfrm>
          <a:prstGeom prst="rect">
            <a:avLst/>
          </a:prstGeom>
        </p:spPr>
      </p:pic>
    </p:spTree>
    <p:extLst>
      <p:ext uri="{BB962C8B-B14F-4D97-AF65-F5344CB8AC3E}">
        <p14:creationId xmlns:p14="http://schemas.microsoft.com/office/powerpoint/2010/main" val="3802756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3EB0668-C10A-524E-A382-DBA82889F225}"/>
              </a:ext>
            </a:extLst>
          </p:cNvPr>
          <p:cNvSpPr>
            <a:spLocks noGrp="1"/>
          </p:cNvSpPr>
          <p:nvPr>
            <p:ph type="ftr" sz="quarter" idx="3"/>
          </p:nvPr>
        </p:nvSpPr>
        <p:spPr/>
        <p:txBody>
          <a:bodyPr/>
          <a:lstStyle/>
          <a:p>
            <a:endParaRPr lang="en-US" dirty="0"/>
          </a:p>
        </p:txBody>
      </p:sp>
      <p:sp>
        <p:nvSpPr>
          <p:cNvPr id="7" name="Title 6">
            <a:extLst>
              <a:ext uri="{FF2B5EF4-FFF2-40B4-BE49-F238E27FC236}">
                <a16:creationId xmlns:a16="http://schemas.microsoft.com/office/drawing/2014/main" id="{0372F269-2903-5242-A6ED-137C4E391E0C}"/>
              </a:ext>
            </a:extLst>
          </p:cNvPr>
          <p:cNvSpPr>
            <a:spLocks noGrp="1"/>
          </p:cNvSpPr>
          <p:nvPr>
            <p:ph type="title"/>
          </p:nvPr>
        </p:nvSpPr>
        <p:spPr/>
        <p:txBody>
          <a:bodyPr/>
          <a:lstStyle/>
          <a:p>
            <a:r>
              <a:rPr lang="en-US" sz="4800" dirty="0"/>
              <a:t>Group Level Report – Results</a:t>
            </a:r>
          </a:p>
        </p:txBody>
      </p:sp>
      <p:pic>
        <p:nvPicPr>
          <p:cNvPr id="4" name="Content Placeholder 3">
            <a:extLst>
              <a:ext uri="{FF2B5EF4-FFF2-40B4-BE49-F238E27FC236}">
                <a16:creationId xmlns:a16="http://schemas.microsoft.com/office/drawing/2014/main" id="{86DB7603-FE92-4D65-9B66-EF05B7C8F286}"/>
              </a:ext>
            </a:extLst>
          </p:cNvPr>
          <p:cNvPicPr>
            <a:picLocks noGrp="1" noChangeAspect="1"/>
          </p:cNvPicPr>
          <p:nvPr>
            <p:ph idx="1"/>
          </p:nvPr>
        </p:nvPicPr>
        <p:blipFill>
          <a:blip r:embed="rId2"/>
          <a:stretch>
            <a:fillRect/>
          </a:stretch>
        </p:blipFill>
        <p:spPr>
          <a:xfrm>
            <a:off x="683663" y="801962"/>
            <a:ext cx="10989891" cy="6147508"/>
          </a:xfrm>
          <a:prstGeom prst="rect">
            <a:avLst/>
          </a:prstGeom>
        </p:spPr>
      </p:pic>
    </p:spTree>
    <p:extLst>
      <p:ext uri="{BB962C8B-B14F-4D97-AF65-F5344CB8AC3E}">
        <p14:creationId xmlns:p14="http://schemas.microsoft.com/office/powerpoint/2010/main" val="870114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3EB0668-C10A-524E-A382-DBA82889F225}"/>
              </a:ext>
            </a:extLst>
          </p:cNvPr>
          <p:cNvSpPr>
            <a:spLocks noGrp="1"/>
          </p:cNvSpPr>
          <p:nvPr>
            <p:ph type="ftr" sz="quarter" idx="3"/>
          </p:nvPr>
        </p:nvSpPr>
        <p:spPr/>
        <p:txBody>
          <a:bodyPr/>
          <a:lstStyle/>
          <a:p>
            <a:endParaRPr lang="en-US" dirty="0"/>
          </a:p>
        </p:txBody>
      </p:sp>
      <p:sp>
        <p:nvSpPr>
          <p:cNvPr id="7" name="Title 6">
            <a:extLst>
              <a:ext uri="{FF2B5EF4-FFF2-40B4-BE49-F238E27FC236}">
                <a16:creationId xmlns:a16="http://schemas.microsoft.com/office/drawing/2014/main" id="{0372F269-2903-5242-A6ED-137C4E391E0C}"/>
              </a:ext>
            </a:extLst>
          </p:cNvPr>
          <p:cNvSpPr>
            <a:spLocks noGrp="1"/>
          </p:cNvSpPr>
          <p:nvPr>
            <p:ph type="title"/>
          </p:nvPr>
        </p:nvSpPr>
        <p:spPr/>
        <p:txBody>
          <a:bodyPr/>
          <a:lstStyle/>
          <a:p>
            <a:r>
              <a:rPr lang="en-US" sz="4800" dirty="0"/>
              <a:t>Group Level Report – Results continued</a:t>
            </a:r>
          </a:p>
        </p:txBody>
      </p:sp>
      <p:pic>
        <p:nvPicPr>
          <p:cNvPr id="6" name="Content Placeholder 5">
            <a:extLst>
              <a:ext uri="{FF2B5EF4-FFF2-40B4-BE49-F238E27FC236}">
                <a16:creationId xmlns:a16="http://schemas.microsoft.com/office/drawing/2014/main" id="{062654A7-C584-DD09-32E3-835E393FBA80}"/>
              </a:ext>
            </a:extLst>
          </p:cNvPr>
          <p:cNvPicPr>
            <a:picLocks noGrp="1" noChangeAspect="1"/>
          </p:cNvPicPr>
          <p:nvPr>
            <p:ph idx="1"/>
          </p:nvPr>
        </p:nvPicPr>
        <p:blipFill>
          <a:blip r:embed="rId2"/>
          <a:stretch>
            <a:fillRect/>
          </a:stretch>
        </p:blipFill>
        <p:spPr>
          <a:xfrm>
            <a:off x="1055933" y="1427303"/>
            <a:ext cx="10190332" cy="3930895"/>
          </a:xfrm>
          <a:prstGeom prst="rect">
            <a:avLst/>
          </a:prstGeom>
        </p:spPr>
      </p:pic>
    </p:spTree>
    <p:extLst>
      <p:ext uri="{BB962C8B-B14F-4D97-AF65-F5344CB8AC3E}">
        <p14:creationId xmlns:p14="http://schemas.microsoft.com/office/powerpoint/2010/main" val="3428812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3EB0668-C10A-524E-A382-DBA82889F225}"/>
              </a:ext>
            </a:extLst>
          </p:cNvPr>
          <p:cNvSpPr>
            <a:spLocks noGrp="1"/>
          </p:cNvSpPr>
          <p:nvPr>
            <p:ph type="ftr" sz="quarter" idx="3"/>
          </p:nvPr>
        </p:nvSpPr>
        <p:spPr/>
        <p:txBody>
          <a:bodyPr/>
          <a:lstStyle/>
          <a:p>
            <a:endParaRPr lang="en-US" dirty="0"/>
          </a:p>
        </p:txBody>
      </p:sp>
      <p:sp>
        <p:nvSpPr>
          <p:cNvPr id="7" name="Title 6">
            <a:extLst>
              <a:ext uri="{FF2B5EF4-FFF2-40B4-BE49-F238E27FC236}">
                <a16:creationId xmlns:a16="http://schemas.microsoft.com/office/drawing/2014/main" id="{0372F269-2903-5242-A6ED-137C4E391E0C}"/>
              </a:ext>
            </a:extLst>
          </p:cNvPr>
          <p:cNvSpPr>
            <a:spLocks noGrp="1"/>
          </p:cNvSpPr>
          <p:nvPr>
            <p:ph type="title"/>
          </p:nvPr>
        </p:nvSpPr>
        <p:spPr/>
        <p:txBody>
          <a:bodyPr/>
          <a:lstStyle/>
          <a:p>
            <a:r>
              <a:rPr lang="en-US" sz="4800" dirty="0"/>
              <a:t>Group Level Report – Results continued</a:t>
            </a:r>
          </a:p>
        </p:txBody>
      </p:sp>
      <p:pic>
        <p:nvPicPr>
          <p:cNvPr id="15" name="Content Placeholder 14">
            <a:extLst>
              <a:ext uri="{FF2B5EF4-FFF2-40B4-BE49-F238E27FC236}">
                <a16:creationId xmlns:a16="http://schemas.microsoft.com/office/drawing/2014/main" id="{3A734CCC-4E8A-743F-B530-03142FEEED17}"/>
              </a:ext>
            </a:extLst>
          </p:cNvPr>
          <p:cNvPicPr>
            <a:picLocks noGrp="1" noChangeAspect="1"/>
          </p:cNvPicPr>
          <p:nvPr>
            <p:ph idx="1"/>
          </p:nvPr>
        </p:nvPicPr>
        <p:blipFill>
          <a:blip r:embed="rId2"/>
          <a:stretch>
            <a:fillRect/>
          </a:stretch>
        </p:blipFill>
        <p:spPr>
          <a:xfrm>
            <a:off x="1019329" y="1472339"/>
            <a:ext cx="10061959" cy="4675479"/>
          </a:xfrm>
          <a:prstGeom prst="rect">
            <a:avLst/>
          </a:prstGeom>
        </p:spPr>
      </p:pic>
    </p:spTree>
    <p:extLst>
      <p:ext uri="{BB962C8B-B14F-4D97-AF65-F5344CB8AC3E}">
        <p14:creationId xmlns:p14="http://schemas.microsoft.com/office/powerpoint/2010/main" val="3365180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3EB0668-C10A-524E-A382-DBA82889F225}"/>
              </a:ext>
            </a:extLst>
          </p:cNvPr>
          <p:cNvSpPr>
            <a:spLocks noGrp="1"/>
          </p:cNvSpPr>
          <p:nvPr>
            <p:ph type="ftr" sz="quarter" idx="3"/>
          </p:nvPr>
        </p:nvSpPr>
        <p:spPr/>
        <p:txBody>
          <a:bodyPr/>
          <a:lstStyle/>
          <a:p>
            <a:endParaRPr lang="en-US" dirty="0"/>
          </a:p>
        </p:txBody>
      </p:sp>
      <p:sp>
        <p:nvSpPr>
          <p:cNvPr id="7" name="Title 6">
            <a:extLst>
              <a:ext uri="{FF2B5EF4-FFF2-40B4-BE49-F238E27FC236}">
                <a16:creationId xmlns:a16="http://schemas.microsoft.com/office/drawing/2014/main" id="{0372F269-2903-5242-A6ED-137C4E391E0C}"/>
              </a:ext>
            </a:extLst>
          </p:cNvPr>
          <p:cNvSpPr>
            <a:spLocks noGrp="1"/>
          </p:cNvSpPr>
          <p:nvPr>
            <p:ph type="title"/>
          </p:nvPr>
        </p:nvSpPr>
        <p:spPr/>
        <p:txBody>
          <a:bodyPr/>
          <a:lstStyle/>
          <a:p>
            <a:r>
              <a:rPr lang="en-US" sz="4800" dirty="0"/>
              <a:t>Group Level Report – Export</a:t>
            </a:r>
          </a:p>
        </p:txBody>
      </p:sp>
      <p:pic>
        <p:nvPicPr>
          <p:cNvPr id="4" name="Content Placeholder 3">
            <a:extLst>
              <a:ext uri="{FF2B5EF4-FFF2-40B4-BE49-F238E27FC236}">
                <a16:creationId xmlns:a16="http://schemas.microsoft.com/office/drawing/2014/main" id="{D47105BA-387A-400F-A424-B8A2386EA170}"/>
              </a:ext>
            </a:extLst>
          </p:cNvPr>
          <p:cNvPicPr>
            <a:picLocks noGrp="1" noChangeAspect="1"/>
          </p:cNvPicPr>
          <p:nvPr>
            <p:ph idx="1"/>
          </p:nvPr>
        </p:nvPicPr>
        <p:blipFill>
          <a:blip r:embed="rId2"/>
          <a:stretch>
            <a:fillRect/>
          </a:stretch>
        </p:blipFill>
        <p:spPr>
          <a:xfrm>
            <a:off x="646687" y="1270861"/>
            <a:ext cx="9961903" cy="4680583"/>
          </a:xfrm>
          <a:prstGeom prst="rect">
            <a:avLst/>
          </a:prstGeom>
        </p:spPr>
      </p:pic>
    </p:spTree>
    <p:extLst>
      <p:ext uri="{BB962C8B-B14F-4D97-AF65-F5344CB8AC3E}">
        <p14:creationId xmlns:p14="http://schemas.microsoft.com/office/powerpoint/2010/main" val="3181241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3EB0668-C10A-524E-A382-DBA82889F225}"/>
              </a:ext>
            </a:extLst>
          </p:cNvPr>
          <p:cNvSpPr>
            <a:spLocks noGrp="1"/>
          </p:cNvSpPr>
          <p:nvPr>
            <p:ph type="ftr" sz="quarter" idx="3"/>
          </p:nvPr>
        </p:nvSpPr>
        <p:spPr/>
        <p:txBody>
          <a:bodyPr/>
          <a:lstStyle/>
          <a:p>
            <a:endParaRPr lang="en-US" dirty="0"/>
          </a:p>
        </p:txBody>
      </p:sp>
      <p:sp>
        <p:nvSpPr>
          <p:cNvPr id="7" name="Title 6">
            <a:extLst>
              <a:ext uri="{FF2B5EF4-FFF2-40B4-BE49-F238E27FC236}">
                <a16:creationId xmlns:a16="http://schemas.microsoft.com/office/drawing/2014/main" id="{0372F269-2903-5242-A6ED-137C4E391E0C}"/>
              </a:ext>
            </a:extLst>
          </p:cNvPr>
          <p:cNvSpPr>
            <a:spLocks noGrp="1"/>
          </p:cNvSpPr>
          <p:nvPr>
            <p:ph type="title"/>
          </p:nvPr>
        </p:nvSpPr>
        <p:spPr/>
        <p:txBody>
          <a:bodyPr/>
          <a:lstStyle/>
          <a:p>
            <a:r>
              <a:rPr lang="en-US" sz="4800" dirty="0"/>
              <a:t>Member Level Report</a:t>
            </a:r>
          </a:p>
        </p:txBody>
      </p:sp>
      <p:pic>
        <p:nvPicPr>
          <p:cNvPr id="10" name="Content Placeholder 9">
            <a:extLst>
              <a:ext uri="{FF2B5EF4-FFF2-40B4-BE49-F238E27FC236}">
                <a16:creationId xmlns:a16="http://schemas.microsoft.com/office/drawing/2014/main" id="{D1A21386-94FD-6C7C-A975-700EE487CF1D}"/>
              </a:ext>
            </a:extLst>
          </p:cNvPr>
          <p:cNvPicPr>
            <a:picLocks noGrp="1" noChangeAspect="1"/>
          </p:cNvPicPr>
          <p:nvPr>
            <p:ph idx="1"/>
          </p:nvPr>
        </p:nvPicPr>
        <p:blipFill>
          <a:blip r:embed="rId2"/>
          <a:stretch>
            <a:fillRect/>
          </a:stretch>
        </p:blipFill>
        <p:spPr>
          <a:xfrm>
            <a:off x="1301858" y="926393"/>
            <a:ext cx="9624447" cy="5474407"/>
          </a:xfrm>
          <a:prstGeom prst="rect">
            <a:avLst/>
          </a:prstGeom>
        </p:spPr>
      </p:pic>
    </p:spTree>
    <p:extLst>
      <p:ext uri="{BB962C8B-B14F-4D97-AF65-F5344CB8AC3E}">
        <p14:creationId xmlns:p14="http://schemas.microsoft.com/office/powerpoint/2010/main" val="2587626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3EB0668-C10A-524E-A382-DBA82889F225}"/>
              </a:ext>
            </a:extLst>
          </p:cNvPr>
          <p:cNvSpPr>
            <a:spLocks noGrp="1"/>
          </p:cNvSpPr>
          <p:nvPr>
            <p:ph type="ftr" sz="quarter" idx="3"/>
          </p:nvPr>
        </p:nvSpPr>
        <p:spPr/>
        <p:txBody>
          <a:bodyPr/>
          <a:lstStyle/>
          <a:p>
            <a:endParaRPr lang="en-US" dirty="0"/>
          </a:p>
        </p:txBody>
      </p:sp>
      <p:sp>
        <p:nvSpPr>
          <p:cNvPr id="7" name="Title 6">
            <a:extLst>
              <a:ext uri="{FF2B5EF4-FFF2-40B4-BE49-F238E27FC236}">
                <a16:creationId xmlns:a16="http://schemas.microsoft.com/office/drawing/2014/main" id="{0372F269-2903-5242-A6ED-137C4E391E0C}"/>
              </a:ext>
            </a:extLst>
          </p:cNvPr>
          <p:cNvSpPr>
            <a:spLocks noGrp="1"/>
          </p:cNvSpPr>
          <p:nvPr>
            <p:ph type="title"/>
          </p:nvPr>
        </p:nvSpPr>
        <p:spPr/>
        <p:txBody>
          <a:bodyPr/>
          <a:lstStyle/>
          <a:p>
            <a:r>
              <a:rPr lang="en-US" sz="4800" dirty="0"/>
              <a:t>Member Level Report</a:t>
            </a:r>
          </a:p>
        </p:txBody>
      </p:sp>
      <p:pic>
        <p:nvPicPr>
          <p:cNvPr id="4" name="Content Placeholder 3">
            <a:extLst>
              <a:ext uri="{FF2B5EF4-FFF2-40B4-BE49-F238E27FC236}">
                <a16:creationId xmlns:a16="http://schemas.microsoft.com/office/drawing/2014/main" id="{2C36215A-23D0-EF53-255D-E5E66FA907AC}"/>
              </a:ext>
            </a:extLst>
          </p:cNvPr>
          <p:cNvPicPr>
            <a:picLocks noGrp="1" noChangeAspect="1"/>
          </p:cNvPicPr>
          <p:nvPr>
            <p:ph idx="1"/>
          </p:nvPr>
        </p:nvPicPr>
        <p:blipFill>
          <a:blip r:embed="rId2"/>
          <a:stretch>
            <a:fillRect/>
          </a:stretch>
        </p:blipFill>
        <p:spPr>
          <a:xfrm>
            <a:off x="633742" y="1204957"/>
            <a:ext cx="10903080" cy="5241788"/>
          </a:xfrm>
          <a:prstGeom prst="rect">
            <a:avLst/>
          </a:prstGeom>
        </p:spPr>
      </p:pic>
    </p:spTree>
    <p:extLst>
      <p:ext uri="{BB962C8B-B14F-4D97-AF65-F5344CB8AC3E}">
        <p14:creationId xmlns:p14="http://schemas.microsoft.com/office/powerpoint/2010/main" val="3749888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F03FCD-2F9A-6446-AFA8-2E478182E284}"/>
              </a:ext>
            </a:extLst>
          </p:cNvPr>
          <p:cNvSpPr>
            <a:spLocks noGrp="1"/>
          </p:cNvSpPr>
          <p:nvPr>
            <p:ph type="ctrTitle"/>
          </p:nvPr>
        </p:nvSpPr>
        <p:spPr/>
        <p:txBody>
          <a:bodyPr/>
          <a:lstStyle/>
          <a:p>
            <a:r>
              <a:rPr lang="en-US" dirty="0"/>
              <a:t>Kickoff Message</a:t>
            </a:r>
            <a:br>
              <a:rPr lang="en-US" dirty="0"/>
            </a:br>
            <a:r>
              <a:rPr lang="en-US" sz="2400" dirty="0"/>
              <a:t>Vida Hotchkiss</a:t>
            </a:r>
            <a:br>
              <a:rPr lang="en-US" dirty="0"/>
            </a:br>
            <a:endParaRPr lang="en-US" dirty="0"/>
          </a:p>
        </p:txBody>
      </p:sp>
      <p:sp>
        <p:nvSpPr>
          <p:cNvPr id="2" name="Footer Placeholder 1">
            <a:extLst>
              <a:ext uri="{FF2B5EF4-FFF2-40B4-BE49-F238E27FC236}">
                <a16:creationId xmlns:a16="http://schemas.microsoft.com/office/drawing/2014/main" id="{DB3C7DBE-3692-824D-B80C-484FAC0E2CC3}"/>
              </a:ext>
            </a:extLst>
          </p:cNvPr>
          <p:cNvSpPr>
            <a:spLocks noGrp="1"/>
          </p:cNvSpPr>
          <p:nvPr>
            <p:ph type="ftr" sz="quarter" idx="3"/>
          </p:nvPr>
        </p:nvSpPr>
        <p:spPr/>
        <p:txBody>
          <a:bodyPr/>
          <a:lstStyle/>
          <a:p>
            <a:endParaRPr lang="en-US" dirty="0">
              <a:solidFill>
                <a:schemeClr val="bg1"/>
              </a:solidFill>
            </a:endParaRPr>
          </a:p>
        </p:txBody>
      </p:sp>
    </p:spTree>
    <p:extLst>
      <p:ext uri="{BB962C8B-B14F-4D97-AF65-F5344CB8AC3E}">
        <p14:creationId xmlns:p14="http://schemas.microsoft.com/office/powerpoint/2010/main" val="457100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E653640-997C-013F-0A6D-E5037671894B}"/>
              </a:ext>
            </a:extLst>
          </p:cNvPr>
          <p:cNvSpPr>
            <a:spLocks noGrp="1"/>
          </p:cNvSpPr>
          <p:nvPr>
            <p:ph type="title"/>
          </p:nvPr>
        </p:nvSpPr>
        <p:spPr>
          <a:xfrm>
            <a:off x="438151" y="146304"/>
            <a:ext cx="11315699" cy="604865"/>
          </a:xfrm>
        </p:spPr>
        <p:txBody>
          <a:bodyPr/>
          <a:lstStyle/>
          <a:p>
            <a:r>
              <a:rPr lang="en-US" sz="4800" dirty="0"/>
              <a:t>During Testing</a:t>
            </a:r>
          </a:p>
        </p:txBody>
      </p:sp>
      <p:sp>
        <p:nvSpPr>
          <p:cNvPr id="11" name="Content Placeholder 2">
            <a:extLst>
              <a:ext uri="{FF2B5EF4-FFF2-40B4-BE49-F238E27FC236}">
                <a16:creationId xmlns:a16="http://schemas.microsoft.com/office/drawing/2014/main" id="{F0F2CDDC-BDC5-1A33-B7D7-ED30162C4E7D}"/>
              </a:ext>
            </a:extLst>
          </p:cNvPr>
          <p:cNvSpPr>
            <a:spLocks noGrp="1"/>
          </p:cNvSpPr>
          <p:nvPr>
            <p:ph idx="1"/>
          </p:nvPr>
        </p:nvSpPr>
        <p:spPr>
          <a:xfrm>
            <a:off x="457200" y="1280159"/>
            <a:ext cx="11315699" cy="5120640"/>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Email box for questions and comments during testing</a:t>
            </a:r>
          </a:p>
          <a:p>
            <a:pPr marL="742950" marR="0" lvl="1" indent="-285750">
              <a:lnSpc>
                <a:spcPct val="107000"/>
              </a:lnSpc>
              <a:spcBef>
                <a:spcPts val="0"/>
              </a:spcBef>
              <a:spcAft>
                <a:spcPts val="0"/>
              </a:spcAft>
              <a:buFont typeface="Courier New" panose="02070309020205020404" pitchFamily="49" charset="0"/>
              <a:buChar char="o"/>
            </a:pPr>
            <a:r>
              <a:rPr lang="en-US" sz="3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G2SUPOPPRT@southernco.com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One designated contact per company</a:t>
            </a:r>
          </a:p>
          <a:p>
            <a:pPr marL="742950" lvl="1" indent="-285750">
              <a:lnSpc>
                <a:spcPct val="107000"/>
              </a:lnSpc>
              <a:buFont typeface="Courier New" panose="02070309020205020404" pitchFamily="49" charset="0"/>
              <a:buChar char="o"/>
            </a:pP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Include screenshots including URL and browser</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60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 hour response time to inquiries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3" name="Footer Placeholder 3">
            <a:extLst>
              <a:ext uri="{FF2B5EF4-FFF2-40B4-BE49-F238E27FC236}">
                <a16:creationId xmlns:a16="http://schemas.microsoft.com/office/drawing/2014/main" id="{C42D781A-6706-B7EF-4300-CED5EBDF07C4}"/>
              </a:ext>
            </a:extLst>
          </p:cNvPr>
          <p:cNvSpPr>
            <a:spLocks noGrp="1"/>
          </p:cNvSpPr>
          <p:nvPr>
            <p:ph type="ftr" sz="quarter" idx="3"/>
          </p:nvPr>
        </p:nvSpPr>
        <p:spPr>
          <a:xfrm>
            <a:off x="457200" y="6532486"/>
            <a:ext cx="4114800" cy="287260"/>
          </a:xfrm>
        </p:spPr>
        <p:txBody>
          <a:bodyPr/>
          <a:lstStyle/>
          <a:p>
            <a:endParaRPr lang="en-US">
              <a:solidFill>
                <a:schemeClr val="tx1"/>
              </a:solidFill>
            </a:endParaRPr>
          </a:p>
        </p:txBody>
      </p:sp>
    </p:spTree>
    <p:extLst>
      <p:ext uri="{BB962C8B-B14F-4D97-AF65-F5344CB8AC3E}">
        <p14:creationId xmlns:p14="http://schemas.microsoft.com/office/powerpoint/2010/main" val="4204537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879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F03FCD-2F9A-6446-AFA8-2E478182E284}"/>
              </a:ext>
            </a:extLst>
          </p:cNvPr>
          <p:cNvSpPr>
            <a:spLocks noGrp="1"/>
          </p:cNvSpPr>
          <p:nvPr>
            <p:ph type="ctrTitle"/>
          </p:nvPr>
        </p:nvSpPr>
        <p:spPr/>
        <p:txBody>
          <a:bodyPr/>
          <a:lstStyle/>
          <a:p>
            <a:r>
              <a:rPr lang="en-US" dirty="0"/>
              <a:t>Safety and DEI Message</a:t>
            </a:r>
            <a:br>
              <a:rPr lang="en-US" dirty="0"/>
            </a:br>
            <a:r>
              <a:rPr lang="en-US" sz="2400" dirty="0"/>
              <a:t>Vida Hotchkiss</a:t>
            </a:r>
            <a:br>
              <a:rPr lang="en-US" dirty="0"/>
            </a:br>
            <a:endParaRPr lang="en-US" dirty="0"/>
          </a:p>
        </p:txBody>
      </p:sp>
      <p:sp>
        <p:nvSpPr>
          <p:cNvPr id="2" name="Footer Placeholder 1">
            <a:extLst>
              <a:ext uri="{FF2B5EF4-FFF2-40B4-BE49-F238E27FC236}">
                <a16:creationId xmlns:a16="http://schemas.microsoft.com/office/drawing/2014/main" id="{DB3C7DBE-3692-824D-B80C-484FAC0E2CC3}"/>
              </a:ext>
            </a:extLst>
          </p:cNvPr>
          <p:cNvSpPr>
            <a:spLocks noGrp="1"/>
          </p:cNvSpPr>
          <p:nvPr>
            <p:ph type="ftr" sz="quarter" idx="3"/>
          </p:nvPr>
        </p:nvSpPr>
        <p:spPr/>
        <p:txBody>
          <a:bodyPr/>
          <a:lstStyle/>
          <a:p>
            <a:endParaRPr lang="en-US" dirty="0">
              <a:solidFill>
                <a:schemeClr val="bg1"/>
              </a:solidFill>
            </a:endParaRPr>
          </a:p>
        </p:txBody>
      </p:sp>
    </p:spTree>
    <p:extLst>
      <p:ext uri="{BB962C8B-B14F-4D97-AF65-F5344CB8AC3E}">
        <p14:creationId xmlns:p14="http://schemas.microsoft.com/office/powerpoint/2010/main" val="4155060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A83D7A-EC73-4A39-31FF-E586B10EC7DC}"/>
              </a:ext>
            </a:extLst>
          </p:cNvPr>
          <p:cNvPicPr>
            <a:picLocks noChangeAspect="1"/>
          </p:cNvPicPr>
          <p:nvPr/>
        </p:nvPicPr>
        <p:blipFill>
          <a:blip r:embed="rId2"/>
          <a:stretch>
            <a:fillRect/>
          </a:stretch>
        </p:blipFill>
        <p:spPr>
          <a:xfrm>
            <a:off x="215598" y="799965"/>
            <a:ext cx="11760804" cy="5258070"/>
          </a:xfrm>
          <a:prstGeom prst="rect">
            <a:avLst/>
          </a:prstGeom>
        </p:spPr>
      </p:pic>
    </p:spTree>
    <p:extLst>
      <p:ext uri="{BB962C8B-B14F-4D97-AF65-F5344CB8AC3E}">
        <p14:creationId xmlns:p14="http://schemas.microsoft.com/office/powerpoint/2010/main" val="2630825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F03FCD-2F9A-6446-AFA8-2E478182E284}"/>
              </a:ext>
            </a:extLst>
          </p:cNvPr>
          <p:cNvSpPr>
            <a:spLocks noGrp="1"/>
          </p:cNvSpPr>
          <p:nvPr>
            <p:ph type="ctrTitle"/>
          </p:nvPr>
        </p:nvSpPr>
        <p:spPr>
          <a:xfrm>
            <a:off x="640080" y="1764514"/>
            <a:ext cx="7915964" cy="1993753"/>
          </a:xfrm>
        </p:spPr>
        <p:txBody>
          <a:bodyPr/>
          <a:lstStyle/>
          <a:p>
            <a:r>
              <a:rPr lang="en-US" dirty="0"/>
              <a:t>Gas Supplier Operations Portal Training and Testing</a:t>
            </a:r>
            <a:br>
              <a:rPr lang="en-US" dirty="0"/>
            </a:br>
            <a:r>
              <a:rPr lang="en-US" sz="2400" dirty="0"/>
              <a:t>Fary Warren</a:t>
            </a:r>
            <a:br>
              <a:rPr lang="en-US" dirty="0"/>
            </a:br>
            <a:endParaRPr lang="en-US" dirty="0"/>
          </a:p>
        </p:txBody>
      </p:sp>
      <p:sp>
        <p:nvSpPr>
          <p:cNvPr id="2" name="Footer Placeholder 1">
            <a:extLst>
              <a:ext uri="{FF2B5EF4-FFF2-40B4-BE49-F238E27FC236}">
                <a16:creationId xmlns:a16="http://schemas.microsoft.com/office/drawing/2014/main" id="{DB3C7DBE-3692-824D-B80C-484FAC0E2CC3}"/>
              </a:ext>
            </a:extLst>
          </p:cNvPr>
          <p:cNvSpPr>
            <a:spLocks noGrp="1"/>
          </p:cNvSpPr>
          <p:nvPr>
            <p:ph type="ftr" sz="quarter" idx="3"/>
          </p:nvPr>
        </p:nvSpPr>
        <p:spPr/>
        <p:txBody>
          <a:bodyPr/>
          <a:lstStyle/>
          <a:p>
            <a:endParaRPr lang="en-US" dirty="0">
              <a:solidFill>
                <a:schemeClr val="bg1"/>
              </a:solidFill>
            </a:endParaRPr>
          </a:p>
        </p:txBody>
      </p:sp>
    </p:spTree>
    <p:extLst>
      <p:ext uri="{BB962C8B-B14F-4D97-AF65-F5344CB8AC3E}">
        <p14:creationId xmlns:p14="http://schemas.microsoft.com/office/powerpoint/2010/main" val="209024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57669-8043-229D-DD87-8614F455B490}"/>
              </a:ext>
            </a:extLst>
          </p:cNvPr>
          <p:cNvSpPr>
            <a:spLocks noGrp="1"/>
          </p:cNvSpPr>
          <p:nvPr>
            <p:ph type="ctrTitle"/>
          </p:nvPr>
        </p:nvSpPr>
        <p:spPr>
          <a:xfrm>
            <a:off x="640080" y="564022"/>
            <a:ext cx="7915964" cy="5127477"/>
          </a:xfrm>
        </p:spPr>
        <p:txBody>
          <a:bodyPr/>
          <a:lstStyle/>
          <a:p>
            <a:pPr marR="0" lvl="0" algn="l" defTabSz="609585" rtl="0" eaLnBrk="1" fontAlgn="auto" latinLnBrk="0" hangingPunct="1">
              <a:lnSpc>
                <a:spcPct val="100000"/>
              </a:lnSpc>
              <a:spcBef>
                <a:spcPts val="0"/>
              </a:spcBef>
              <a:spcAft>
                <a:spcPts val="0"/>
              </a:spcAft>
              <a:buClrTx/>
              <a:buSzTx/>
              <a:tabLst/>
              <a:defRPr/>
            </a:pPr>
            <a:r>
              <a:rPr lang="en-US" dirty="0"/>
              <a:t>GSOP Items to Know</a:t>
            </a:r>
            <a:br>
              <a:rPr lang="en-US" dirty="0"/>
            </a:br>
            <a:br>
              <a:rPr lang="en-US" sz="2400" dirty="0"/>
            </a:br>
            <a:r>
              <a:rPr kumimoji="0" lang="en-US" sz="18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Purpose of session</a:t>
            </a:r>
            <a:br>
              <a:rPr kumimoji="0" lang="en-US" sz="18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br>
            <a:br>
              <a:rPr kumimoji="0" lang="en-US" sz="18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br>
            <a:r>
              <a:rPr kumimoji="0" lang="en-US" sz="18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This session will be recorded and available within the next couple of days. </a:t>
            </a:r>
            <a:br>
              <a:rPr kumimoji="0" lang="en-US" sz="18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br>
            <a:br>
              <a:rPr kumimoji="0" lang="en-US" sz="18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br>
            <a:r>
              <a:rPr kumimoji="0" lang="en-US" sz="18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All questions will be captured during the meeting, we will provide answers within the next couple of days. </a:t>
            </a:r>
            <a:br>
              <a:rPr kumimoji="0" lang="en-US" sz="18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br>
            <a:br>
              <a:rPr kumimoji="0" lang="en-US" sz="18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br>
            <a:r>
              <a:rPr kumimoji="0" lang="en-US" sz="18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PPT Presentation will be shared</a:t>
            </a:r>
            <a:br>
              <a:rPr kumimoji="0" lang="en-US" sz="18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br>
            <a:br>
              <a:rPr lang="en-US" sz="1800" dirty="0">
                <a:latin typeface="Calibri" panose="020F0502020204030204" pitchFamily="34" charset="0"/>
                <a:ea typeface="+mn-ea"/>
                <a:cs typeface="Calibri" panose="020F0502020204030204" pitchFamily="34" charset="0"/>
              </a:rPr>
            </a:br>
            <a:r>
              <a:rPr lang="en-US" sz="1800" dirty="0">
                <a:latin typeface="Calibri" panose="020F0502020204030204" pitchFamily="34" charset="0"/>
                <a:ea typeface="+mn-ea"/>
                <a:cs typeface="Calibri" panose="020F0502020204030204" pitchFamily="34" charset="0"/>
              </a:rPr>
              <a:t>Q&amp;A</a:t>
            </a:r>
            <a:br>
              <a:rPr lang="en-US" sz="1800" dirty="0">
                <a:solidFill>
                  <a:srgbClr val="000000"/>
                </a:solidFill>
                <a:latin typeface="Calibri" panose="020F0502020204030204" pitchFamily="34" charset="0"/>
                <a:ea typeface="+mn-ea"/>
                <a:cs typeface="Calibri" panose="020F0502020204030204" pitchFamily="34" charset="0"/>
              </a:rPr>
            </a:br>
            <a:endParaRPr lang="en-US" dirty="0"/>
          </a:p>
        </p:txBody>
      </p:sp>
      <p:sp>
        <p:nvSpPr>
          <p:cNvPr id="3" name="Footer Placeholder 2">
            <a:extLst>
              <a:ext uri="{FF2B5EF4-FFF2-40B4-BE49-F238E27FC236}">
                <a16:creationId xmlns:a16="http://schemas.microsoft.com/office/drawing/2014/main" id="{B31A43FD-EE6A-B816-25AF-F7D28F1FB819}"/>
              </a:ext>
            </a:extLst>
          </p:cNvPr>
          <p:cNvSpPr>
            <a:spLocks noGrp="1"/>
          </p:cNvSpPr>
          <p:nvPr>
            <p:ph type="ftr" sz="quarter" idx="3"/>
          </p:nvPr>
        </p:nvSpPr>
        <p:spPr/>
        <p:txBody>
          <a:bodyPr/>
          <a:lstStyle/>
          <a:p>
            <a:endParaRPr lang="en-US" dirty="0">
              <a:solidFill>
                <a:schemeClr val="bg1"/>
              </a:solidFill>
            </a:endParaRPr>
          </a:p>
        </p:txBody>
      </p:sp>
    </p:spTree>
    <p:extLst>
      <p:ext uri="{BB962C8B-B14F-4D97-AF65-F5344CB8AC3E}">
        <p14:creationId xmlns:p14="http://schemas.microsoft.com/office/powerpoint/2010/main" val="120090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57669-8043-229D-DD87-8614F455B490}"/>
              </a:ext>
            </a:extLst>
          </p:cNvPr>
          <p:cNvSpPr>
            <a:spLocks noGrp="1"/>
          </p:cNvSpPr>
          <p:nvPr>
            <p:ph type="ctrTitle"/>
          </p:nvPr>
        </p:nvSpPr>
        <p:spPr>
          <a:xfrm>
            <a:off x="640080" y="564023"/>
            <a:ext cx="7915964" cy="945996"/>
          </a:xfrm>
        </p:spPr>
        <p:txBody>
          <a:bodyPr/>
          <a:lstStyle/>
          <a:p>
            <a:pPr marR="0" lvl="0" algn="l" defTabSz="609585" rtl="0" eaLnBrk="1" fontAlgn="auto" latinLnBrk="0" hangingPunct="1">
              <a:lnSpc>
                <a:spcPct val="100000"/>
              </a:lnSpc>
              <a:spcBef>
                <a:spcPts val="0"/>
              </a:spcBef>
              <a:spcAft>
                <a:spcPts val="0"/>
              </a:spcAft>
              <a:buClrTx/>
              <a:buSzTx/>
              <a:tabLst/>
              <a:defRPr/>
            </a:pPr>
            <a:r>
              <a:rPr lang="en-US" dirty="0"/>
              <a:t>Agenda</a:t>
            </a:r>
            <a:br>
              <a:rPr lang="en-US" dirty="0"/>
            </a:br>
            <a:br>
              <a:rPr lang="en-US" sz="1800" dirty="0"/>
            </a:br>
            <a:r>
              <a:rPr lang="en-US" sz="1800" dirty="0">
                <a:latin typeface="Calibri" panose="020F0502020204030204" pitchFamily="34" charset="0"/>
                <a:cs typeface="Calibri" panose="020F0502020204030204" pitchFamily="34" charset="0"/>
              </a:rPr>
              <a:t>Testing Dates</a:t>
            </a:r>
            <a:br>
              <a:rPr lang="en-US" sz="1800" dirty="0">
                <a:latin typeface="Calibri" panose="020F0502020204030204" pitchFamily="34" charset="0"/>
                <a:cs typeface="Calibri" panose="020F0502020204030204" pitchFamily="34" charset="0"/>
              </a:rPr>
            </a:b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Portal Site</a:t>
            </a:r>
            <a:br>
              <a:rPr lang="en-US" sz="1800" dirty="0">
                <a:latin typeface="Calibri" panose="020F0502020204030204" pitchFamily="34" charset="0"/>
                <a:cs typeface="Calibri" panose="020F0502020204030204" pitchFamily="34" charset="0"/>
              </a:rPr>
            </a:b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Email box for questions and comments during testing</a:t>
            </a:r>
            <a:br>
              <a:rPr lang="en-US" sz="1800" dirty="0">
                <a:latin typeface="Calibri" panose="020F0502020204030204" pitchFamily="34" charset="0"/>
                <a:cs typeface="Calibri" panose="020F0502020204030204" pitchFamily="34" charset="0"/>
              </a:rPr>
            </a:b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Login</a:t>
            </a:r>
            <a:br>
              <a:rPr lang="en-US" sz="1800" dirty="0">
                <a:latin typeface="Calibri" panose="020F0502020204030204" pitchFamily="34" charset="0"/>
                <a:cs typeface="Calibri" panose="020F0502020204030204" pitchFamily="34" charset="0"/>
              </a:rPr>
            </a:b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Site Data</a:t>
            </a:r>
            <a:br>
              <a:rPr lang="en-US" sz="1800" dirty="0">
                <a:latin typeface="Calibri" panose="020F0502020204030204" pitchFamily="34" charset="0"/>
                <a:cs typeface="Calibri" panose="020F0502020204030204" pitchFamily="34" charset="0"/>
              </a:rPr>
            </a:b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Export Data</a:t>
            </a:r>
            <a:br>
              <a:rPr lang="en-US" sz="1800" dirty="0">
                <a:latin typeface="Calibri" panose="020F0502020204030204" pitchFamily="34" charset="0"/>
                <a:cs typeface="Calibri" panose="020F0502020204030204" pitchFamily="34" charset="0"/>
              </a:rPr>
            </a:b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Q &amp; A</a:t>
            </a:r>
            <a:br>
              <a:rPr lang="en-US" dirty="0"/>
            </a:br>
            <a:endParaRPr lang="en-US" dirty="0"/>
          </a:p>
        </p:txBody>
      </p:sp>
      <p:sp>
        <p:nvSpPr>
          <p:cNvPr id="3" name="Footer Placeholder 2">
            <a:extLst>
              <a:ext uri="{FF2B5EF4-FFF2-40B4-BE49-F238E27FC236}">
                <a16:creationId xmlns:a16="http://schemas.microsoft.com/office/drawing/2014/main" id="{B31A43FD-EE6A-B816-25AF-F7D28F1FB819}"/>
              </a:ext>
            </a:extLst>
          </p:cNvPr>
          <p:cNvSpPr>
            <a:spLocks noGrp="1"/>
          </p:cNvSpPr>
          <p:nvPr>
            <p:ph type="ftr" sz="quarter" idx="3"/>
          </p:nvPr>
        </p:nvSpPr>
        <p:spPr/>
        <p:txBody>
          <a:bodyPr/>
          <a:lstStyle/>
          <a:p>
            <a:endParaRPr lang="en-US" dirty="0">
              <a:solidFill>
                <a:schemeClr val="bg1"/>
              </a:solidFill>
            </a:endParaRPr>
          </a:p>
        </p:txBody>
      </p:sp>
    </p:spTree>
    <p:extLst>
      <p:ext uri="{BB962C8B-B14F-4D97-AF65-F5344CB8AC3E}">
        <p14:creationId xmlns:p14="http://schemas.microsoft.com/office/powerpoint/2010/main" val="240772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57669-8043-229D-DD87-8614F455B490}"/>
              </a:ext>
            </a:extLst>
          </p:cNvPr>
          <p:cNvSpPr>
            <a:spLocks noGrp="1"/>
          </p:cNvSpPr>
          <p:nvPr>
            <p:ph type="ctrTitle"/>
          </p:nvPr>
        </p:nvSpPr>
        <p:spPr>
          <a:xfrm>
            <a:off x="640080" y="564022"/>
            <a:ext cx="11011146" cy="5335333"/>
          </a:xfrm>
        </p:spPr>
        <p:txBody>
          <a:bodyPr/>
          <a:lstStyle/>
          <a:p>
            <a:pPr>
              <a:lnSpc>
                <a:spcPct val="107000"/>
              </a:lnSpc>
              <a:spcBef>
                <a:spcPts val="0"/>
              </a:spcBef>
            </a:pPr>
            <a:r>
              <a:rPr lang="en-US" sz="3600" dirty="0">
                <a:solidFill>
                  <a:schemeClr val="bg1"/>
                </a:solidFill>
              </a:rPr>
              <a:t>Testing Dates</a:t>
            </a:r>
            <a:br>
              <a:rPr lang="en-US" sz="1800" dirty="0">
                <a:solidFill>
                  <a:schemeClr val="bg1"/>
                </a:solidFill>
              </a:rPr>
            </a:b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Pass 1 – September 7 – 20, 2022</a:t>
            </a:r>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Pass 2 – October 10 – 21, 2022</a:t>
            </a:r>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3600" dirty="0">
                <a:effectLst/>
                <a:latin typeface="Calibri" panose="020F0502020204030204" pitchFamily="34" charset="0"/>
                <a:ea typeface="Calibri" panose="020F0502020204030204" pitchFamily="34" charset="0"/>
                <a:cs typeface="Times New Roman" panose="02020603050405020304" pitchFamily="18" charset="0"/>
              </a:rPr>
              <a:t>Portal Site</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1800" u="sng" dirty="0">
                <a:solidFill>
                  <a:srgbClr val="4472C4"/>
                </a:solidFill>
                <a:effectLst/>
                <a:latin typeface="Calibri" panose="020F0502020204030204" pitchFamily="34" charset="0"/>
                <a:ea typeface="Calibri" panose="020F0502020204030204" pitchFamily="34" charset="0"/>
                <a:hlinkClick r:id="rId2"/>
              </a:rPr>
              <a:t>https://ua1-gsoportal.southernco.com/</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The Test Data used for Supplier Testing is from November 2020 and is not current data.</a:t>
            </a:r>
            <a:br>
              <a:rPr lang="en-US" sz="1800" dirty="0">
                <a:effectLst/>
                <a:latin typeface="Calibri" panose="020F0502020204030204" pitchFamily="34" charset="0"/>
                <a:ea typeface="Calibri" panose="020F0502020204030204" pitchFamily="34" charset="0"/>
              </a:rPr>
            </a:br>
            <a:br>
              <a:rPr lang="en-US" sz="16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dirty="0"/>
            </a:br>
            <a:endParaRPr lang="en-US" dirty="0"/>
          </a:p>
        </p:txBody>
      </p:sp>
      <p:sp>
        <p:nvSpPr>
          <p:cNvPr id="3" name="Footer Placeholder 2">
            <a:extLst>
              <a:ext uri="{FF2B5EF4-FFF2-40B4-BE49-F238E27FC236}">
                <a16:creationId xmlns:a16="http://schemas.microsoft.com/office/drawing/2014/main" id="{B31A43FD-EE6A-B816-25AF-F7D28F1FB819}"/>
              </a:ext>
            </a:extLst>
          </p:cNvPr>
          <p:cNvSpPr>
            <a:spLocks noGrp="1"/>
          </p:cNvSpPr>
          <p:nvPr>
            <p:ph type="ftr" sz="quarter" idx="3"/>
          </p:nvPr>
        </p:nvSpPr>
        <p:spPr/>
        <p:txBody>
          <a:bodyPr/>
          <a:lstStyle/>
          <a:p>
            <a:endParaRPr lang="en-US" dirty="0">
              <a:solidFill>
                <a:schemeClr val="bg1"/>
              </a:solidFill>
            </a:endParaRPr>
          </a:p>
        </p:txBody>
      </p:sp>
    </p:spTree>
    <p:extLst>
      <p:ext uri="{BB962C8B-B14F-4D97-AF65-F5344CB8AC3E}">
        <p14:creationId xmlns:p14="http://schemas.microsoft.com/office/powerpoint/2010/main" val="180341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A01CD76A-227C-524D-91FD-CCFE24F72F18}"/>
              </a:ext>
            </a:extLst>
          </p:cNvPr>
          <p:cNvSpPr>
            <a:spLocks noGrp="1"/>
          </p:cNvSpPr>
          <p:nvPr>
            <p:ph type="ftr" sz="quarter" idx="3"/>
          </p:nvPr>
        </p:nvSpPr>
        <p:spPr/>
        <p:txBody>
          <a:bodyPr/>
          <a:lstStyle/>
          <a:p>
            <a:endParaRPr lang="en-US" dirty="0"/>
          </a:p>
        </p:txBody>
      </p:sp>
      <p:sp>
        <p:nvSpPr>
          <p:cNvPr id="18" name="Content Placeholder 17">
            <a:extLst>
              <a:ext uri="{FF2B5EF4-FFF2-40B4-BE49-F238E27FC236}">
                <a16:creationId xmlns:a16="http://schemas.microsoft.com/office/drawing/2014/main" id="{66814453-88E6-F343-BC2B-797E9CD44264}"/>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Login</a:t>
            </a:r>
          </a:p>
          <a:p>
            <a:pPr marL="742950" marR="0" lvl="1" indent="-285750">
              <a:lnSpc>
                <a:spcPct val="107000"/>
              </a:lnSpc>
              <a:spcBef>
                <a:spcPts val="0"/>
              </a:spcBef>
              <a:spcAft>
                <a:spcPts val="0"/>
              </a:spcAft>
              <a:buFont typeface="Courier New" panose="02070309020205020404" pitchFamily="49" charset="0"/>
              <a:buChar char="o"/>
            </a:pPr>
            <a:r>
              <a:rPr lang="en-US" sz="3600" dirty="0">
                <a:effectLst/>
                <a:latin typeface="Calibri" panose="020F0502020204030204" pitchFamily="34" charset="0"/>
                <a:ea typeface="Calibri" panose="020F0502020204030204" pitchFamily="34" charset="0"/>
                <a:cs typeface="Times New Roman" panose="02020603050405020304" pitchFamily="18" charset="0"/>
              </a:rPr>
              <a:t>Email from Forefront Identity Manager (FIM)</a:t>
            </a:r>
          </a:p>
          <a:p>
            <a:pPr marL="1143000" marR="0" lvl="2" indent="-228600">
              <a:lnSpc>
                <a:spcPct val="107000"/>
              </a:lnSpc>
              <a:spcBef>
                <a:spcPts val="0"/>
              </a:spcBef>
              <a:spcAft>
                <a:spcPts val="0"/>
              </a:spcAft>
              <a:buFont typeface="Wingdings" panose="05000000000000000000" pitchFamily="2"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Confirms ID and Temporary Password </a:t>
            </a:r>
          </a:p>
          <a:p>
            <a:pPr marL="1600200" marR="0" lvl="3" indent="-228600">
              <a:lnSpc>
                <a:spcPct val="107000"/>
              </a:lnSpc>
              <a:spcBef>
                <a:spcPts val="0"/>
              </a:spcBef>
              <a:spcAft>
                <a:spcPts val="80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IDs being </a:t>
            </a:r>
            <a:r>
              <a:rPr lang="en-US" sz="3600" dirty="0">
                <a:latin typeface="Calibri" panose="020F0502020204030204" pitchFamily="34" charset="0"/>
                <a:ea typeface="Calibri" panose="020F0502020204030204" pitchFamily="34" charset="0"/>
                <a:cs typeface="Times New Roman" panose="02020603050405020304" pitchFamily="18" charset="0"/>
              </a:rPr>
              <a:t>created by 9/1/2022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Portal Site</a:t>
            </a:r>
          </a:p>
          <a:p>
            <a:pPr marL="742950" marR="0" lvl="1" indent="-285750">
              <a:lnSpc>
                <a:spcPct val="107000"/>
              </a:lnSpc>
              <a:spcBef>
                <a:spcPts val="0"/>
              </a:spcBef>
              <a:spcAft>
                <a:spcPts val="800"/>
              </a:spcAft>
              <a:buFont typeface="Courier New" panose="02070309020205020404" pitchFamily="49" charset="0"/>
              <a:buChar char="o"/>
            </a:pPr>
            <a:r>
              <a:rPr lang="en-US" sz="1800" u="sng" dirty="0">
                <a:solidFill>
                  <a:srgbClr val="4472C4"/>
                </a:solidFill>
                <a:effectLst/>
                <a:latin typeface="Calibri" panose="020F0502020204030204" pitchFamily="34" charset="0"/>
                <a:ea typeface="Calibri" panose="020F0502020204030204" pitchFamily="34" charset="0"/>
                <a:hlinkClick r:id="rId2"/>
              </a:rPr>
              <a:t>https://ua1-gsoportal.southernco.com/</a:t>
            </a:r>
            <a:endParaRPr lang="en-US" sz="2134"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7" name="Title 16">
            <a:extLst>
              <a:ext uri="{FF2B5EF4-FFF2-40B4-BE49-F238E27FC236}">
                <a16:creationId xmlns:a16="http://schemas.microsoft.com/office/drawing/2014/main" id="{61EBE280-C270-FA41-A430-065C744A7FBD}"/>
              </a:ext>
            </a:extLst>
          </p:cNvPr>
          <p:cNvSpPr>
            <a:spLocks noGrp="1"/>
          </p:cNvSpPr>
          <p:nvPr>
            <p:ph type="title"/>
          </p:nvPr>
        </p:nvSpPr>
        <p:spPr/>
        <p:txBody>
          <a:bodyPr/>
          <a:lstStyle/>
          <a:p>
            <a:r>
              <a:rPr lang="en-US" sz="4800" dirty="0"/>
              <a:t>Portal Site</a:t>
            </a:r>
          </a:p>
        </p:txBody>
      </p:sp>
      <p:sp>
        <p:nvSpPr>
          <p:cNvPr id="14" name="Slide Number Placeholder 13">
            <a:extLst>
              <a:ext uri="{FF2B5EF4-FFF2-40B4-BE49-F238E27FC236}">
                <a16:creationId xmlns:a16="http://schemas.microsoft.com/office/drawing/2014/main" id="{90097379-9AE8-AE45-B752-31645E6DDD1A}"/>
              </a:ext>
            </a:extLst>
          </p:cNvPr>
          <p:cNvSpPr>
            <a:spLocks noGrp="1"/>
          </p:cNvSpPr>
          <p:nvPr>
            <p:ph type="sldNum" sz="quarter" idx="4"/>
          </p:nvPr>
        </p:nvSpPr>
        <p:spPr/>
        <p:txBody>
          <a:bodyPr/>
          <a:lstStyle/>
          <a:p>
            <a:fld id="{08203A8B-BBB3-754B-9D6D-000903116BD2}" type="slidenum">
              <a:rPr lang="en-US" smtClean="0"/>
              <a:pPr/>
              <a:t>9</a:t>
            </a:fld>
            <a:endParaRPr lang="en-US"/>
          </a:p>
        </p:txBody>
      </p:sp>
    </p:spTree>
    <p:extLst>
      <p:ext uri="{BB962C8B-B14F-4D97-AF65-F5344CB8AC3E}">
        <p14:creationId xmlns:p14="http://schemas.microsoft.com/office/powerpoint/2010/main" val="1353735569"/>
      </p:ext>
    </p:extLst>
  </p:cSld>
  <p:clrMapOvr>
    <a:masterClrMapping/>
  </p:clrMapOvr>
</p:sld>
</file>

<file path=ppt/theme/theme1.xml><?xml version="1.0" encoding="utf-8"?>
<a:theme xmlns:a="http://schemas.openxmlformats.org/drawingml/2006/main" name="Southern Company Template_basic_final">
  <a:themeElements>
    <a:clrScheme name="SO blue family">
      <a:dk1>
        <a:srgbClr val="000000"/>
      </a:dk1>
      <a:lt1>
        <a:srgbClr val="FFFFFF"/>
      </a:lt1>
      <a:dk2>
        <a:srgbClr val="003A5D"/>
      </a:dk2>
      <a:lt2>
        <a:srgbClr val="E8E8E8"/>
      </a:lt2>
      <a:accent1>
        <a:srgbClr val="00BCF1"/>
      </a:accent1>
      <a:accent2>
        <a:srgbClr val="007DB9"/>
      </a:accent2>
      <a:accent3>
        <a:srgbClr val="00B5AF"/>
      </a:accent3>
      <a:accent4>
        <a:srgbClr val="B2D234"/>
      </a:accent4>
      <a:accent5>
        <a:srgbClr val="EC1C24"/>
      </a:accent5>
      <a:accent6>
        <a:srgbClr val="F26322"/>
      </a:accent6>
      <a:hlink>
        <a:srgbClr val="007DB9"/>
      </a:hlink>
      <a:folHlink>
        <a:srgbClr val="00BCF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58" id="{36AD6065-866A-2549-8F42-8493B36696FD}" vid="{1948DA49-9A3C-2040-B87D-591311B9D6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250FB58D3288449C13E693FE8BDCEC" ma:contentTypeVersion="14" ma:contentTypeDescription="Create a new document." ma:contentTypeScope="" ma:versionID="dc04dc04c29a8226a84ced64a9129cda">
  <xsd:schema xmlns:xsd="http://www.w3.org/2001/XMLSchema" xmlns:xs="http://www.w3.org/2001/XMLSchema" xmlns:p="http://schemas.microsoft.com/office/2006/metadata/properties" xmlns:ns2="4c81391f-0bd8-4e60-94c7-9c1050ecae7e" xmlns:ns3="f3351373-2b59-4a46-949d-f42afd8cf7c2" xmlns:ns4="9115ff20-0dd9-4ef9-a83f-f268e7e80585" targetNamespace="http://schemas.microsoft.com/office/2006/metadata/properties" ma:root="true" ma:fieldsID="78319bb48b42e79bf59f2062f65d15b1" ns2:_="" ns3:_="" ns4:_="">
    <xsd:import namespace="4c81391f-0bd8-4e60-94c7-9c1050ecae7e"/>
    <xsd:import namespace="f3351373-2b59-4a46-949d-f42afd8cf7c2"/>
    <xsd:import namespace="9115ff20-0dd9-4ef9-a83f-f268e7e805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81391f-0bd8-4e60-94c7-9c1050eca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cc0b944-1297-42fa-b789-cd23fa32fe0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351373-2b59-4a46-949d-f42afd8cf7c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db88678-bd49-4217-a973-c254f2164a41}" ma:internalName="TaxCatchAll" ma:showField="CatchAllData" ma:web="9115ff20-0dd9-4ef9-a83f-f268e7e8058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115ff20-0dd9-4ef9-a83f-f268e7e8058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3351373-2b59-4a46-949d-f42afd8cf7c2" xsi:nil="true"/>
    <lcf76f155ced4ddcb4097134ff3c332f xmlns="4c81391f-0bd8-4e60-94c7-9c1050ecae7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028B1E7-CE4E-4B85-B07D-4B71D3BFDF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81391f-0bd8-4e60-94c7-9c1050ecae7e"/>
    <ds:schemaRef ds:uri="f3351373-2b59-4a46-949d-f42afd8cf7c2"/>
    <ds:schemaRef ds:uri="9115ff20-0dd9-4ef9-a83f-f268e7e805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8E1C98-43F3-4CB5-85BA-BE6A4B0F4663}">
  <ds:schemaRefs>
    <ds:schemaRef ds:uri="http://schemas.microsoft.com/sharepoint/v3/contenttype/forms"/>
  </ds:schemaRefs>
</ds:datastoreItem>
</file>

<file path=customXml/itemProps3.xml><?xml version="1.0" encoding="utf-8"?>
<ds:datastoreItem xmlns:ds="http://schemas.openxmlformats.org/officeDocument/2006/customXml" ds:itemID="{13EECD22-661C-4C55-975B-CE7614DF9DE7}">
  <ds:schemaRefs>
    <ds:schemaRef ds:uri="http://schemas.microsoft.com/office/2006/metadata/properties"/>
    <ds:schemaRef ds:uri="http://schemas.microsoft.com/office/infopath/2007/PartnerControls"/>
    <ds:schemaRef ds:uri="f3351373-2b59-4a46-949d-f42afd8cf7c2"/>
    <ds:schemaRef ds:uri="4c81391f-0bd8-4e60-94c7-9c1050ecae7e"/>
  </ds:schemaRefs>
</ds:datastoreItem>
</file>

<file path=docProps/app.xml><?xml version="1.0" encoding="utf-8"?>
<Properties xmlns="http://schemas.openxmlformats.org/officeDocument/2006/extended-properties" xmlns:vt="http://schemas.openxmlformats.org/officeDocument/2006/docPropsVTypes">
  <Template>Nicor_presentation_wide_template-A_Blue</Template>
  <TotalTime>321</TotalTime>
  <Words>312</Words>
  <Application>Microsoft Office PowerPoint</Application>
  <PresentationFormat>Widescreen</PresentationFormat>
  <Paragraphs>34</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Courier New</vt:lpstr>
      <vt:lpstr>Rockwell</vt:lpstr>
      <vt:lpstr>Symbol</vt:lpstr>
      <vt:lpstr>Wingdings</vt:lpstr>
      <vt:lpstr>Southern Company Template_basic_final</vt:lpstr>
      <vt:lpstr>Gas Supplier Operations Portal Training and Testing</vt:lpstr>
      <vt:lpstr>Kickoff Message Vida Hotchkiss </vt:lpstr>
      <vt:lpstr>Safety and DEI Message Vida Hotchkiss </vt:lpstr>
      <vt:lpstr>PowerPoint Presentation</vt:lpstr>
      <vt:lpstr>Gas Supplier Operations Portal Training and Testing Fary Warren </vt:lpstr>
      <vt:lpstr>GSOP Items to Know  Purpose of session  This session will be recorded and available within the next couple of days.   All questions will be captured during the meeting, we will provide answers within the next couple of days.   PPT Presentation will be shared  Q&amp;A </vt:lpstr>
      <vt:lpstr>Agenda  Testing Dates  Portal Site  Email box for questions and comments during testing  Login  Site Data  Export Data  Q &amp; A </vt:lpstr>
      <vt:lpstr>Testing Dates Pass 1 – September 7 – 20, 2022 Pass 2 – October 10 – 21, 2022  Portal Site https://ua1-gsoportal.southernco.com/   The Test Data used for Supplier Testing is from November 2020 and is not current data.    </vt:lpstr>
      <vt:lpstr>Portal Site</vt:lpstr>
      <vt:lpstr>Login Screen</vt:lpstr>
      <vt:lpstr>Login Disclaimer</vt:lpstr>
      <vt:lpstr>Welcome Screen</vt:lpstr>
      <vt:lpstr>Group Level Report – Main Screen</vt:lpstr>
      <vt:lpstr>Group Level Report – Results</vt:lpstr>
      <vt:lpstr>Group Level Report – Results continued</vt:lpstr>
      <vt:lpstr>Group Level Report – Results continued</vt:lpstr>
      <vt:lpstr>Group Level Report – Export</vt:lpstr>
      <vt:lpstr>Member Level Report</vt:lpstr>
      <vt:lpstr>Member Level Report</vt:lpstr>
      <vt:lpstr>During Testing</vt:lpstr>
      <vt:lpstr>PowerPoint Presentation</vt:lpstr>
    </vt:vector>
  </TitlesOfParts>
  <Company>Southern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Supplier Operations Portal and TTC Update</dc:title>
  <dc:creator>Sanchez, Jon R.</dc:creator>
  <cp:lastModifiedBy>Sanchez, Jon R.</cp:lastModifiedBy>
  <cp:revision>19</cp:revision>
  <cp:lastPrinted>2017-01-09T16:22:22Z</cp:lastPrinted>
  <dcterms:created xsi:type="dcterms:W3CDTF">2022-08-24T15:24:26Z</dcterms:created>
  <dcterms:modified xsi:type="dcterms:W3CDTF">2022-08-31T18:41:00Z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0x01010050250FB58D3288449C13E693FE8BDCEC</vt:lpwstr>
  </property>
</Properties>
</file>